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5" r:id="rId1"/>
  </p:sldMasterIdLst>
  <p:sldIdLst>
    <p:sldId id="257" r:id="rId2"/>
    <p:sldId id="276" r:id="rId3"/>
    <p:sldId id="277" r:id="rId4"/>
    <p:sldId id="278" r:id="rId5"/>
    <p:sldId id="279" r:id="rId6"/>
    <p:sldId id="281" r:id="rId7"/>
    <p:sldId id="280" r:id="rId8"/>
    <p:sldId id="275" r:id="rId9"/>
    <p:sldId id="282" r:id="rId10"/>
  </p:sldIdLst>
  <p:sldSz cx="12701588" cy="889635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02">
          <p15:clr>
            <a:srgbClr val="A4A3A4"/>
          </p15:clr>
        </p15:guide>
        <p15:guide id="2" pos="400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696" autoAdjust="0"/>
  </p:normalViewPr>
  <p:slideViewPr>
    <p:cSldViewPr snapToGrid="0" snapToObjects="1">
      <p:cViewPr varScale="1">
        <p:scale>
          <a:sx n="56" d="100"/>
          <a:sy n="56" d="100"/>
        </p:scale>
        <p:origin x="462" y="84"/>
      </p:cViewPr>
      <p:guideLst>
        <p:guide orient="horz" pos="2802"/>
        <p:guide pos="400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09B3A3-F473-4545-B1FA-0C39DE2C9CEF}"/>
              </a:ext>
            </a:extLst>
          </p:cNvPr>
          <p:cNvSpPr>
            <a:spLocks noGrp="1"/>
          </p:cNvSpPr>
          <p:nvPr>
            <p:ph type="ctrTitle"/>
          </p:nvPr>
        </p:nvSpPr>
        <p:spPr>
          <a:xfrm>
            <a:off x="1587699" y="1455954"/>
            <a:ext cx="9526191" cy="3097248"/>
          </a:xfrm>
        </p:spPr>
        <p:txBody>
          <a:bodyPr anchor="b"/>
          <a:lstStyle>
            <a:lvl1pPr algn="ctr">
              <a:defRPr sz="6251"/>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07022A99-736D-4EC2-8B68-3A75DE5FEDC2}"/>
              </a:ext>
            </a:extLst>
          </p:cNvPr>
          <p:cNvSpPr>
            <a:spLocks noGrp="1"/>
          </p:cNvSpPr>
          <p:nvPr>
            <p:ph type="subTitle" idx="1"/>
          </p:nvPr>
        </p:nvSpPr>
        <p:spPr>
          <a:xfrm>
            <a:off x="1587699" y="4672644"/>
            <a:ext cx="9526191" cy="2147891"/>
          </a:xfrm>
        </p:spPr>
        <p:txBody>
          <a:bodyPr/>
          <a:lstStyle>
            <a:lvl1pPr marL="0" indent="0" algn="ctr">
              <a:buNone/>
              <a:defRPr sz="2500"/>
            </a:lvl1pPr>
            <a:lvl2pPr marL="476311" indent="0" algn="ctr">
              <a:buNone/>
              <a:defRPr sz="2084"/>
            </a:lvl2pPr>
            <a:lvl3pPr marL="952622" indent="0" algn="ctr">
              <a:buNone/>
              <a:defRPr sz="1875"/>
            </a:lvl3pPr>
            <a:lvl4pPr marL="1428933" indent="0" algn="ctr">
              <a:buNone/>
              <a:defRPr sz="1667"/>
            </a:lvl4pPr>
            <a:lvl5pPr marL="1905244" indent="0" algn="ctr">
              <a:buNone/>
              <a:defRPr sz="1667"/>
            </a:lvl5pPr>
            <a:lvl6pPr marL="2381555" indent="0" algn="ctr">
              <a:buNone/>
              <a:defRPr sz="1667"/>
            </a:lvl6pPr>
            <a:lvl7pPr marL="2857866" indent="0" algn="ctr">
              <a:buNone/>
              <a:defRPr sz="1667"/>
            </a:lvl7pPr>
            <a:lvl8pPr marL="3334177" indent="0" algn="ctr">
              <a:buNone/>
              <a:defRPr sz="1667"/>
            </a:lvl8pPr>
            <a:lvl9pPr marL="3810488" indent="0" algn="ctr">
              <a:buNone/>
              <a:defRPr sz="1667"/>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64E42C83-2E6F-43A8-8C64-E72B7C33BD58}"/>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384455BD-988B-4C78-B3E8-1887A96CA2C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ACC85DA-E7D9-479A-898D-2800FFE2B35D}"/>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1119786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778CB3F-3266-4EA5-83A7-63163CDCCDF9}"/>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021FB408-F677-4ECD-84DE-BFAD2A071FF3}"/>
              </a:ext>
            </a:extLst>
          </p:cNvPr>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C1A20BB-2CF1-4606-92A6-ECAB743E4312}"/>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5CE121CC-FFA3-4F5F-83A6-51971D32AA9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2BF95F0-D7FC-47CB-8B1B-758EC67326F6}"/>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3088302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30E1412-55F6-4A5A-A940-B6AB86569A81}"/>
              </a:ext>
            </a:extLst>
          </p:cNvPr>
          <p:cNvSpPr>
            <a:spLocks noGrp="1"/>
          </p:cNvSpPr>
          <p:nvPr>
            <p:ph type="title" orient="vert"/>
          </p:nvPr>
        </p:nvSpPr>
        <p:spPr>
          <a:xfrm>
            <a:off x="9089574" y="473648"/>
            <a:ext cx="2738780" cy="7539245"/>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E659CB97-C5E1-4170-822E-FB5E4B314072}"/>
              </a:ext>
            </a:extLst>
          </p:cNvPr>
          <p:cNvSpPr>
            <a:spLocks noGrp="1"/>
          </p:cNvSpPr>
          <p:nvPr>
            <p:ph type="body" orient="vert" idx="1"/>
          </p:nvPr>
        </p:nvSpPr>
        <p:spPr>
          <a:xfrm>
            <a:off x="873234" y="473648"/>
            <a:ext cx="8057570" cy="7539245"/>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0A9A3F1-E2CF-4F74-9210-E19DBCB5892A}"/>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EC4A79F5-A314-4028-B2A1-000E98FF4D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550FD901-18A5-4824-99EA-0CD273299D6B}"/>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3203728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4900226-17F2-4B89-BCDE-D6F01B7C7F04}"/>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B4D94FC3-2D88-441B-A249-3D4F44EAD5EE}"/>
              </a:ext>
            </a:extLst>
          </p:cNvPr>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E1F2AC81-45C3-433E-B6E9-3C3669C7C1E9}"/>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50F7451F-F5E4-4221-ABA2-A12BEAAF233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5D8D4D0-21A4-4AC5-80DD-23C1BE98DCAA}"/>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661843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89F46D-C060-43C9-9343-CF3D7602DEFB}"/>
              </a:ext>
            </a:extLst>
          </p:cNvPr>
          <p:cNvSpPr>
            <a:spLocks noGrp="1"/>
          </p:cNvSpPr>
          <p:nvPr>
            <p:ph type="title"/>
          </p:nvPr>
        </p:nvSpPr>
        <p:spPr>
          <a:xfrm>
            <a:off x="866619" y="2217911"/>
            <a:ext cx="10955120" cy="3700634"/>
          </a:xfrm>
        </p:spPr>
        <p:txBody>
          <a:bodyPr anchor="b"/>
          <a:lstStyle>
            <a:lvl1pPr>
              <a:defRPr sz="6251"/>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20AB8175-6EE1-48CB-903F-D9DBB45C2891}"/>
              </a:ext>
            </a:extLst>
          </p:cNvPr>
          <p:cNvSpPr>
            <a:spLocks noGrp="1"/>
          </p:cNvSpPr>
          <p:nvPr>
            <p:ph type="body" idx="1"/>
          </p:nvPr>
        </p:nvSpPr>
        <p:spPr>
          <a:xfrm>
            <a:off x="866619" y="5953554"/>
            <a:ext cx="10955120" cy="1946076"/>
          </a:xfrm>
        </p:spPr>
        <p:txBody>
          <a:bodyPr/>
          <a:lstStyle>
            <a:lvl1pPr marL="0" indent="0">
              <a:buNone/>
              <a:defRPr sz="2500">
                <a:solidFill>
                  <a:schemeClr val="tx1">
                    <a:tint val="75000"/>
                  </a:schemeClr>
                </a:solidFill>
              </a:defRPr>
            </a:lvl1pPr>
            <a:lvl2pPr marL="476311" indent="0">
              <a:buNone/>
              <a:defRPr sz="2084">
                <a:solidFill>
                  <a:schemeClr val="tx1">
                    <a:tint val="75000"/>
                  </a:schemeClr>
                </a:solidFill>
              </a:defRPr>
            </a:lvl2pPr>
            <a:lvl3pPr marL="952622" indent="0">
              <a:buNone/>
              <a:defRPr sz="1875">
                <a:solidFill>
                  <a:schemeClr val="tx1">
                    <a:tint val="75000"/>
                  </a:schemeClr>
                </a:solidFill>
              </a:defRPr>
            </a:lvl3pPr>
            <a:lvl4pPr marL="1428933" indent="0">
              <a:buNone/>
              <a:defRPr sz="1667">
                <a:solidFill>
                  <a:schemeClr val="tx1">
                    <a:tint val="75000"/>
                  </a:schemeClr>
                </a:solidFill>
              </a:defRPr>
            </a:lvl4pPr>
            <a:lvl5pPr marL="1905244" indent="0">
              <a:buNone/>
              <a:defRPr sz="1667">
                <a:solidFill>
                  <a:schemeClr val="tx1">
                    <a:tint val="75000"/>
                  </a:schemeClr>
                </a:solidFill>
              </a:defRPr>
            </a:lvl5pPr>
            <a:lvl6pPr marL="2381555" indent="0">
              <a:buNone/>
              <a:defRPr sz="1667">
                <a:solidFill>
                  <a:schemeClr val="tx1">
                    <a:tint val="75000"/>
                  </a:schemeClr>
                </a:solidFill>
              </a:defRPr>
            </a:lvl6pPr>
            <a:lvl7pPr marL="2857866" indent="0">
              <a:buNone/>
              <a:defRPr sz="1667">
                <a:solidFill>
                  <a:schemeClr val="tx1">
                    <a:tint val="75000"/>
                  </a:schemeClr>
                </a:solidFill>
              </a:defRPr>
            </a:lvl7pPr>
            <a:lvl8pPr marL="3334177" indent="0">
              <a:buNone/>
              <a:defRPr sz="1667">
                <a:solidFill>
                  <a:schemeClr val="tx1">
                    <a:tint val="75000"/>
                  </a:schemeClr>
                </a:solidFill>
              </a:defRPr>
            </a:lvl8pPr>
            <a:lvl9pPr marL="3810488" indent="0">
              <a:buNone/>
              <a:defRPr sz="1667">
                <a:solidFill>
                  <a:schemeClr val="tx1">
                    <a:tint val="75000"/>
                  </a:schemeClr>
                </a:solidFill>
              </a:defRPr>
            </a:lvl9pPr>
          </a:lstStyle>
          <a:p>
            <a:pPr lvl="0"/>
            <a:r>
              <a:rPr lang="es-ES"/>
              <a:t>Editar los estilos de texto del patrón</a:t>
            </a:r>
          </a:p>
        </p:txBody>
      </p:sp>
      <p:sp>
        <p:nvSpPr>
          <p:cNvPr id="4" name="Marcador de fecha 3">
            <a:extLst>
              <a:ext uri="{FF2B5EF4-FFF2-40B4-BE49-F238E27FC236}">
                <a16:creationId xmlns:a16="http://schemas.microsoft.com/office/drawing/2014/main" id="{8ED1B3BE-16E9-410D-8ACB-2E0E0B706288}"/>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F58240BE-E705-4FA3-AFE1-A0F3E664FDA6}"/>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DB421EF-2B7C-45E8-BACA-F3AC53EFD835}"/>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7964232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E9BAEA-CF0B-4E74-A264-6B9E7F0C1703}"/>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0DBD5D94-CFD4-4933-AE73-81D4D59ECBE6}"/>
              </a:ext>
            </a:extLst>
          </p:cNvPr>
          <p:cNvSpPr>
            <a:spLocks noGrp="1"/>
          </p:cNvSpPr>
          <p:nvPr>
            <p:ph sz="half" idx="1"/>
          </p:nvPr>
        </p:nvSpPr>
        <p:spPr>
          <a:xfrm>
            <a:off x="873234" y="2368241"/>
            <a:ext cx="5398175" cy="564465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52015521-02B4-4808-8FF5-D2F111A20980}"/>
              </a:ext>
            </a:extLst>
          </p:cNvPr>
          <p:cNvSpPr>
            <a:spLocks noGrp="1"/>
          </p:cNvSpPr>
          <p:nvPr>
            <p:ph sz="half" idx="2"/>
          </p:nvPr>
        </p:nvSpPr>
        <p:spPr>
          <a:xfrm>
            <a:off x="6430179" y="2368241"/>
            <a:ext cx="5398175" cy="564465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CA2F472C-4301-40B3-B1E4-735248A315C0}"/>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6" name="Marcador de pie de página 5">
            <a:extLst>
              <a:ext uri="{FF2B5EF4-FFF2-40B4-BE49-F238E27FC236}">
                <a16:creationId xmlns:a16="http://schemas.microsoft.com/office/drawing/2014/main" id="{944DA67C-9CC4-4118-A5C8-9C7EFC5E1DC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B780123-8A15-4F60-A53E-5A03A180E420}"/>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9202541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0AEFC9-7CA6-484C-9DAB-45DB87B7801A}"/>
              </a:ext>
            </a:extLst>
          </p:cNvPr>
          <p:cNvSpPr>
            <a:spLocks noGrp="1"/>
          </p:cNvSpPr>
          <p:nvPr>
            <p:ph type="title"/>
          </p:nvPr>
        </p:nvSpPr>
        <p:spPr>
          <a:xfrm>
            <a:off x="874888" y="473649"/>
            <a:ext cx="10955120" cy="1719550"/>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665BC749-3258-4802-A686-70814C13118C}"/>
              </a:ext>
            </a:extLst>
          </p:cNvPr>
          <p:cNvSpPr>
            <a:spLocks noGrp="1"/>
          </p:cNvSpPr>
          <p:nvPr>
            <p:ph type="body" idx="1"/>
          </p:nvPr>
        </p:nvSpPr>
        <p:spPr>
          <a:xfrm>
            <a:off x="874889" y="2180842"/>
            <a:ext cx="5373367" cy="1068797"/>
          </a:xfrm>
        </p:spPr>
        <p:txBody>
          <a:bodyPr anchor="b"/>
          <a:lstStyle>
            <a:lvl1pPr marL="0" indent="0">
              <a:buNone/>
              <a:defRPr sz="2500" b="1"/>
            </a:lvl1pPr>
            <a:lvl2pPr marL="476311" indent="0">
              <a:buNone/>
              <a:defRPr sz="2084" b="1"/>
            </a:lvl2pPr>
            <a:lvl3pPr marL="952622" indent="0">
              <a:buNone/>
              <a:defRPr sz="1875" b="1"/>
            </a:lvl3pPr>
            <a:lvl4pPr marL="1428933" indent="0">
              <a:buNone/>
              <a:defRPr sz="1667" b="1"/>
            </a:lvl4pPr>
            <a:lvl5pPr marL="1905244" indent="0">
              <a:buNone/>
              <a:defRPr sz="1667" b="1"/>
            </a:lvl5pPr>
            <a:lvl6pPr marL="2381555" indent="0">
              <a:buNone/>
              <a:defRPr sz="1667" b="1"/>
            </a:lvl6pPr>
            <a:lvl7pPr marL="2857866" indent="0">
              <a:buNone/>
              <a:defRPr sz="1667" b="1"/>
            </a:lvl7pPr>
            <a:lvl8pPr marL="3334177" indent="0">
              <a:buNone/>
              <a:defRPr sz="1667" b="1"/>
            </a:lvl8pPr>
            <a:lvl9pPr marL="3810488" indent="0">
              <a:buNone/>
              <a:defRPr sz="1667" b="1"/>
            </a:lvl9pPr>
          </a:lstStyle>
          <a:p>
            <a:pPr lvl="0"/>
            <a:r>
              <a:rPr lang="es-ES"/>
              <a:t>Editar los estilos de texto del patrón</a:t>
            </a:r>
          </a:p>
        </p:txBody>
      </p:sp>
      <p:sp>
        <p:nvSpPr>
          <p:cNvPr id="4" name="Marcador de contenido 3">
            <a:extLst>
              <a:ext uri="{FF2B5EF4-FFF2-40B4-BE49-F238E27FC236}">
                <a16:creationId xmlns:a16="http://schemas.microsoft.com/office/drawing/2014/main" id="{D99C5D0D-992D-4224-8991-0FB9B2376B23}"/>
              </a:ext>
            </a:extLst>
          </p:cNvPr>
          <p:cNvSpPr>
            <a:spLocks noGrp="1"/>
          </p:cNvSpPr>
          <p:nvPr>
            <p:ph sz="half" idx="2"/>
          </p:nvPr>
        </p:nvSpPr>
        <p:spPr>
          <a:xfrm>
            <a:off x="874889" y="3249639"/>
            <a:ext cx="5373367" cy="477972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9A515901-CEFD-4589-AFBA-F245F9EEB24F}"/>
              </a:ext>
            </a:extLst>
          </p:cNvPr>
          <p:cNvSpPr>
            <a:spLocks noGrp="1"/>
          </p:cNvSpPr>
          <p:nvPr>
            <p:ph type="body" sz="quarter" idx="3"/>
          </p:nvPr>
        </p:nvSpPr>
        <p:spPr>
          <a:xfrm>
            <a:off x="6430179" y="2180842"/>
            <a:ext cx="5399829" cy="1068797"/>
          </a:xfrm>
        </p:spPr>
        <p:txBody>
          <a:bodyPr anchor="b"/>
          <a:lstStyle>
            <a:lvl1pPr marL="0" indent="0">
              <a:buNone/>
              <a:defRPr sz="2500" b="1"/>
            </a:lvl1pPr>
            <a:lvl2pPr marL="476311" indent="0">
              <a:buNone/>
              <a:defRPr sz="2084" b="1"/>
            </a:lvl2pPr>
            <a:lvl3pPr marL="952622" indent="0">
              <a:buNone/>
              <a:defRPr sz="1875" b="1"/>
            </a:lvl3pPr>
            <a:lvl4pPr marL="1428933" indent="0">
              <a:buNone/>
              <a:defRPr sz="1667" b="1"/>
            </a:lvl4pPr>
            <a:lvl5pPr marL="1905244" indent="0">
              <a:buNone/>
              <a:defRPr sz="1667" b="1"/>
            </a:lvl5pPr>
            <a:lvl6pPr marL="2381555" indent="0">
              <a:buNone/>
              <a:defRPr sz="1667" b="1"/>
            </a:lvl6pPr>
            <a:lvl7pPr marL="2857866" indent="0">
              <a:buNone/>
              <a:defRPr sz="1667" b="1"/>
            </a:lvl7pPr>
            <a:lvl8pPr marL="3334177" indent="0">
              <a:buNone/>
              <a:defRPr sz="1667" b="1"/>
            </a:lvl8pPr>
            <a:lvl9pPr marL="3810488" indent="0">
              <a:buNone/>
              <a:defRPr sz="1667" b="1"/>
            </a:lvl9pPr>
          </a:lstStyle>
          <a:p>
            <a:pPr lvl="0"/>
            <a:r>
              <a:rPr lang="es-ES"/>
              <a:t>Editar los estilos de texto del patrón</a:t>
            </a:r>
          </a:p>
        </p:txBody>
      </p:sp>
      <p:sp>
        <p:nvSpPr>
          <p:cNvPr id="6" name="Marcador de contenido 5">
            <a:extLst>
              <a:ext uri="{FF2B5EF4-FFF2-40B4-BE49-F238E27FC236}">
                <a16:creationId xmlns:a16="http://schemas.microsoft.com/office/drawing/2014/main" id="{7CB55732-D32B-4102-A5C0-08E6045766A8}"/>
              </a:ext>
            </a:extLst>
          </p:cNvPr>
          <p:cNvSpPr>
            <a:spLocks noGrp="1"/>
          </p:cNvSpPr>
          <p:nvPr>
            <p:ph sz="quarter" idx="4"/>
          </p:nvPr>
        </p:nvSpPr>
        <p:spPr>
          <a:xfrm>
            <a:off x="6430179" y="3249639"/>
            <a:ext cx="5399829" cy="4779729"/>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56F4E580-4B21-4E69-B821-3D174A28D273}"/>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8" name="Marcador de pie de página 7">
            <a:extLst>
              <a:ext uri="{FF2B5EF4-FFF2-40B4-BE49-F238E27FC236}">
                <a16:creationId xmlns:a16="http://schemas.microsoft.com/office/drawing/2014/main" id="{37D798CC-BBD2-4C14-A7FC-29F54844FD08}"/>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EEDE7599-6C15-480E-A80F-560F3F6A6C3D}"/>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526051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8EF76E-159A-4339-AF6A-2E0AB7A27390}"/>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85F6348F-4D74-4D85-9F05-FC2038ED7D01}"/>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4" name="Marcador de pie de página 3">
            <a:extLst>
              <a:ext uri="{FF2B5EF4-FFF2-40B4-BE49-F238E27FC236}">
                <a16:creationId xmlns:a16="http://schemas.microsoft.com/office/drawing/2014/main" id="{3006D6E2-8A8C-49C5-AE26-244A5DB120B8}"/>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50FF4590-1225-4508-841C-55456DB76B40}"/>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3324909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06C9CCA0-4E1B-4F14-8236-A9BA3AD7C028}"/>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3" name="Marcador de pie de página 2">
            <a:extLst>
              <a:ext uri="{FF2B5EF4-FFF2-40B4-BE49-F238E27FC236}">
                <a16:creationId xmlns:a16="http://schemas.microsoft.com/office/drawing/2014/main" id="{279010A3-D1DC-4E57-AD70-A7BC847B9166}"/>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E64B026A-1ABB-46CB-A376-17E80DB24A7B}"/>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2488091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7DE4CBA-8ABD-4546-9A9C-0645E545892D}"/>
              </a:ext>
            </a:extLst>
          </p:cNvPr>
          <p:cNvSpPr>
            <a:spLocks noGrp="1"/>
          </p:cNvSpPr>
          <p:nvPr>
            <p:ph type="title"/>
          </p:nvPr>
        </p:nvSpPr>
        <p:spPr>
          <a:xfrm>
            <a:off x="874889" y="593090"/>
            <a:ext cx="4096592" cy="2075815"/>
          </a:xfrm>
        </p:spPr>
        <p:txBody>
          <a:bodyPr anchor="b"/>
          <a:lstStyle>
            <a:lvl1pPr>
              <a:defRPr sz="3334"/>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E1F8AE3E-8B38-4D0C-A166-8E66A61992C5}"/>
              </a:ext>
            </a:extLst>
          </p:cNvPr>
          <p:cNvSpPr>
            <a:spLocks noGrp="1"/>
          </p:cNvSpPr>
          <p:nvPr>
            <p:ph idx="1"/>
          </p:nvPr>
        </p:nvSpPr>
        <p:spPr>
          <a:xfrm>
            <a:off x="5399829" y="1280910"/>
            <a:ext cx="6430179" cy="6322175"/>
          </a:xfrm>
        </p:spPr>
        <p:txBody>
          <a:bodyPr/>
          <a:lstStyle>
            <a:lvl1pPr>
              <a:defRPr sz="3334"/>
            </a:lvl1pPr>
            <a:lvl2pPr>
              <a:defRPr sz="2917"/>
            </a:lvl2pPr>
            <a:lvl3pPr>
              <a:defRPr sz="2500"/>
            </a:lvl3pPr>
            <a:lvl4pPr>
              <a:defRPr sz="2084"/>
            </a:lvl4pPr>
            <a:lvl5pPr>
              <a:defRPr sz="2084"/>
            </a:lvl5pPr>
            <a:lvl6pPr>
              <a:defRPr sz="2084"/>
            </a:lvl6pPr>
            <a:lvl7pPr>
              <a:defRPr sz="2084"/>
            </a:lvl7pPr>
            <a:lvl8pPr>
              <a:defRPr sz="2084"/>
            </a:lvl8pPr>
            <a:lvl9pPr>
              <a:defRPr sz="2084"/>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DC97B0C9-403E-4844-ACF7-68832A437B64}"/>
              </a:ext>
            </a:extLst>
          </p:cNvPr>
          <p:cNvSpPr>
            <a:spLocks noGrp="1"/>
          </p:cNvSpPr>
          <p:nvPr>
            <p:ph type="body" sz="half" idx="2"/>
          </p:nvPr>
        </p:nvSpPr>
        <p:spPr>
          <a:xfrm>
            <a:off x="874889" y="2668905"/>
            <a:ext cx="4096592" cy="4944477"/>
          </a:xfrm>
        </p:spPr>
        <p:txBody>
          <a:bodyPr/>
          <a:lstStyle>
            <a:lvl1pPr marL="0" indent="0">
              <a:buNone/>
              <a:defRPr sz="1667"/>
            </a:lvl1pPr>
            <a:lvl2pPr marL="476311" indent="0">
              <a:buNone/>
              <a:defRPr sz="1459"/>
            </a:lvl2pPr>
            <a:lvl3pPr marL="952622" indent="0">
              <a:buNone/>
              <a:defRPr sz="1250"/>
            </a:lvl3pPr>
            <a:lvl4pPr marL="1428933" indent="0">
              <a:buNone/>
              <a:defRPr sz="1042"/>
            </a:lvl4pPr>
            <a:lvl5pPr marL="1905244" indent="0">
              <a:buNone/>
              <a:defRPr sz="1042"/>
            </a:lvl5pPr>
            <a:lvl6pPr marL="2381555" indent="0">
              <a:buNone/>
              <a:defRPr sz="1042"/>
            </a:lvl6pPr>
            <a:lvl7pPr marL="2857866" indent="0">
              <a:buNone/>
              <a:defRPr sz="1042"/>
            </a:lvl7pPr>
            <a:lvl8pPr marL="3334177" indent="0">
              <a:buNone/>
              <a:defRPr sz="1042"/>
            </a:lvl8pPr>
            <a:lvl9pPr marL="3810488" indent="0">
              <a:buNone/>
              <a:defRPr sz="1042"/>
            </a:lvl9pPr>
          </a:lstStyle>
          <a:p>
            <a:pPr lvl="0"/>
            <a:r>
              <a:rPr lang="es-ES"/>
              <a:t>Editar los estilos de texto del patrón</a:t>
            </a:r>
          </a:p>
        </p:txBody>
      </p:sp>
      <p:sp>
        <p:nvSpPr>
          <p:cNvPr id="5" name="Marcador de fecha 4">
            <a:extLst>
              <a:ext uri="{FF2B5EF4-FFF2-40B4-BE49-F238E27FC236}">
                <a16:creationId xmlns:a16="http://schemas.microsoft.com/office/drawing/2014/main" id="{73D39EF6-D3B3-4EF7-BE61-1D7DE7866767}"/>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6" name="Marcador de pie de página 5">
            <a:extLst>
              <a:ext uri="{FF2B5EF4-FFF2-40B4-BE49-F238E27FC236}">
                <a16:creationId xmlns:a16="http://schemas.microsoft.com/office/drawing/2014/main" id="{96629960-E971-431F-B7BA-33118BAC128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5D40EAB-0AAC-4C37-938F-B0DC95783739}"/>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931078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0E6051-CDB3-4CCC-BBCF-FBCBF3CBCB3D}"/>
              </a:ext>
            </a:extLst>
          </p:cNvPr>
          <p:cNvSpPr>
            <a:spLocks noGrp="1"/>
          </p:cNvSpPr>
          <p:nvPr>
            <p:ph type="title"/>
          </p:nvPr>
        </p:nvSpPr>
        <p:spPr>
          <a:xfrm>
            <a:off x="874889" y="593090"/>
            <a:ext cx="4096592" cy="2075815"/>
          </a:xfrm>
        </p:spPr>
        <p:txBody>
          <a:bodyPr anchor="b"/>
          <a:lstStyle>
            <a:lvl1pPr>
              <a:defRPr sz="3334"/>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FE61A311-82AA-408E-8B8C-584878047E99}"/>
              </a:ext>
            </a:extLst>
          </p:cNvPr>
          <p:cNvSpPr>
            <a:spLocks noGrp="1"/>
          </p:cNvSpPr>
          <p:nvPr>
            <p:ph type="pic" idx="1"/>
          </p:nvPr>
        </p:nvSpPr>
        <p:spPr>
          <a:xfrm>
            <a:off x="5399829" y="1280910"/>
            <a:ext cx="6430179" cy="6322175"/>
          </a:xfrm>
        </p:spPr>
        <p:txBody>
          <a:bodyPr/>
          <a:lstStyle>
            <a:lvl1pPr marL="0" indent="0">
              <a:buNone/>
              <a:defRPr sz="3334"/>
            </a:lvl1pPr>
            <a:lvl2pPr marL="476311" indent="0">
              <a:buNone/>
              <a:defRPr sz="2917"/>
            </a:lvl2pPr>
            <a:lvl3pPr marL="952622" indent="0">
              <a:buNone/>
              <a:defRPr sz="2500"/>
            </a:lvl3pPr>
            <a:lvl4pPr marL="1428933" indent="0">
              <a:buNone/>
              <a:defRPr sz="2084"/>
            </a:lvl4pPr>
            <a:lvl5pPr marL="1905244" indent="0">
              <a:buNone/>
              <a:defRPr sz="2084"/>
            </a:lvl5pPr>
            <a:lvl6pPr marL="2381555" indent="0">
              <a:buNone/>
              <a:defRPr sz="2084"/>
            </a:lvl6pPr>
            <a:lvl7pPr marL="2857866" indent="0">
              <a:buNone/>
              <a:defRPr sz="2084"/>
            </a:lvl7pPr>
            <a:lvl8pPr marL="3334177" indent="0">
              <a:buNone/>
              <a:defRPr sz="2084"/>
            </a:lvl8pPr>
            <a:lvl9pPr marL="3810488" indent="0">
              <a:buNone/>
              <a:defRPr sz="2084"/>
            </a:lvl9pPr>
          </a:lstStyle>
          <a:p>
            <a:endParaRPr lang="es-CO"/>
          </a:p>
        </p:txBody>
      </p:sp>
      <p:sp>
        <p:nvSpPr>
          <p:cNvPr id="4" name="Marcador de texto 3">
            <a:extLst>
              <a:ext uri="{FF2B5EF4-FFF2-40B4-BE49-F238E27FC236}">
                <a16:creationId xmlns:a16="http://schemas.microsoft.com/office/drawing/2014/main" id="{7502043F-C112-48C4-99E5-3F32F03CE632}"/>
              </a:ext>
            </a:extLst>
          </p:cNvPr>
          <p:cNvSpPr>
            <a:spLocks noGrp="1"/>
          </p:cNvSpPr>
          <p:nvPr>
            <p:ph type="body" sz="half" idx="2"/>
          </p:nvPr>
        </p:nvSpPr>
        <p:spPr>
          <a:xfrm>
            <a:off x="874889" y="2668905"/>
            <a:ext cx="4096592" cy="4944477"/>
          </a:xfrm>
        </p:spPr>
        <p:txBody>
          <a:bodyPr/>
          <a:lstStyle>
            <a:lvl1pPr marL="0" indent="0">
              <a:buNone/>
              <a:defRPr sz="1667"/>
            </a:lvl1pPr>
            <a:lvl2pPr marL="476311" indent="0">
              <a:buNone/>
              <a:defRPr sz="1459"/>
            </a:lvl2pPr>
            <a:lvl3pPr marL="952622" indent="0">
              <a:buNone/>
              <a:defRPr sz="1250"/>
            </a:lvl3pPr>
            <a:lvl4pPr marL="1428933" indent="0">
              <a:buNone/>
              <a:defRPr sz="1042"/>
            </a:lvl4pPr>
            <a:lvl5pPr marL="1905244" indent="0">
              <a:buNone/>
              <a:defRPr sz="1042"/>
            </a:lvl5pPr>
            <a:lvl6pPr marL="2381555" indent="0">
              <a:buNone/>
              <a:defRPr sz="1042"/>
            </a:lvl6pPr>
            <a:lvl7pPr marL="2857866" indent="0">
              <a:buNone/>
              <a:defRPr sz="1042"/>
            </a:lvl7pPr>
            <a:lvl8pPr marL="3334177" indent="0">
              <a:buNone/>
              <a:defRPr sz="1042"/>
            </a:lvl8pPr>
            <a:lvl9pPr marL="3810488" indent="0">
              <a:buNone/>
              <a:defRPr sz="1042"/>
            </a:lvl9pPr>
          </a:lstStyle>
          <a:p>
            <a:pPr lvl="0"/>
            <a:r>
              <a:rPr lang="es-ES"/>
              <a:t>Editar los estilos de texto del patrón</a:t>
            </a:r>
          </a:p>
        </p:txBody>
      </p:sp>
      <p:sp>
        <p:nvSpPr>
          <p:cNvPr id="5" name="Marcador de fecha 4">
            <a:extLst>
              <a:ext uri="{FF2B5EF4-FFF2-40B4-BE49-F238E27FC236}">
                <a16:creationId xmlns:a16="http://schemas.microsoft.com/office/drawing/2014/main" id="{816C7187-FE51-4AF0-83FC-368A262E9DB9}"/>
              </a:ext>
            </a:extLst>
          </p:cNvPr>
          <p:cNvSpPr>
            <a:spLocks noGrp="1"/>
          </p:cNvSpPr>
          <p:nvPr>
            <p:ph type="dt" sz="half" idx="10"/>
          </p:nvPr>
        </p:nvSpPr>
        <p:spPr/>
        <p:txBody>
          <a:bodyPr/>
          <a:lstStyle/>
          <a:p>
            <a:fld id="{F0300BB1-F695-7040-A721-48A0F00B38E2}" type="datetimeFigureOut">
              <a:rPr lang="es-ES" smtClean="0"/>
              <a:t>22/10/2018</a:t>
            </a:fld>
            <a:endParaRPr lang="es-ES"/>
          </a:p>
        </p:txBody>
      </p:sp>
      <p:sp>
        <p:nvSpPr>
          <p:cNvPr id="6" name="Marcador de pie de página 5">
            <a:extLst>
              <a:ext uri="{FF2B5EF4-FFF2-40B4-BE49-F238E27FC236}">
                <a16:creationId xmlns:a16="http://schemas.microsoft.com/office/drawing/2014/main" id="{259ACAE5-F091-4027-B5DF-1210BAE824D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4F6979D1-189D-4236-B93E-E9F3622EAF7B}"/>
              </a:ext>
            </a:extLst>
          </p:cNvPr>
          <p:cNvSpPr>
            <a:spLocks noGrp="1"/>
          </p:cNvSpPr>
          <p:nvPr>
            <p:ph type="sldNum" sz="quarter" idx="12"/>
          </p:nvPr>
        </p:nvSpPr>
        <p:spPr/>
        <p:txBody>
          <a:bodyPr/>
          <a:lstStyle/>
          <a:p>
            <a:fld id="{1652CB35-3AA9-624A-9FEE-13004E6E4881}" type="slidenum">
              <a:rPr lang="es-ES" smtClean="0"/>
              <a:t>‹Nº›</a:t>
            </a:fld>
            <a:endParaRPr lang="es-ES"/>
          </a:p>
        </p:txBody>
      </p:sp>
    </p:spTree>
    <p:extLst>
      <p:ext uri="{BB962C8B-B14F-4D97-AF65-F5344CB8AC3E}">
        <p14:creationId xmlns:p14="http://schemas.microsoft.com/office/powerpoint/2010/main" val="1907127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393CEA0-DB54-483C-9ACE-49FCDDBE8917}"/>
              </a:ext>
            </a:extLst>
          </p:cNvPr>
          <p:cNvSpPr>
            <a:spLocks noGrp="1"/>
          </p:cNvSpPr>
          <p:nvPr>
            <p:ph type="title"/>
          </p:nvPr>
        </p:nvSpPr>
        <p:spPr>
          <a:xfrm>
            <a:off x="873234" y="473649"/>
            <a:ext cx="10955120" cy="1719550"/>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D5AA9015-6781-47DE-B260-63F75CD06D2D}"/>
              </a:ext>
            </a:extLst>
          </p:cNvPr>
          <p:cNvSpPr>
            <a:spLocks noGrp="1"/>
          </p:cNvSpPr>
          <p:nvPr>
            <p:ph type="body" idx="1"/>
          </p:nvPr>
        </p:nvSpPr>
        <p:spPr>
          <a:xfrm>
            <a:off x="873234" y="2368241"/>
            <a:ext cx="10955120" cy="5644652"/>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D6FFDB7E-35FD-4809-A252-7F05DB582214}"/>
              </a:ext>
            </a:extLst>
          </p:cNvPr>
          <p:cNvSpPr>
            <a:spLocks noGrp="1"/>
          </p:cNvSpPr>
          <p:nvPr>
            <p:ph type="dt" sz="half" idx="2"/>
          </p:nvPr>
        </p:nvSpPr>
        <p:spPr>
          <a:xfrm>
            <a:off x="873234" y="8245599"/>
            <a:ext cx="2857857" cy="473648"/>
          </a:xfrm>
          <a:prstGeom prst="rect">
            <a:avLst/>
          </a:prstGeom>
        </p:spPr>
        <p:txBody>
          <a:bodyPr vert="horz" lIns="91440" tIns="45720" rIns="91440" bIns="45720" rtlCol="0" anchor="ctr"/>
          <a:lstStyle>
            <a:lvl1pPr algn="l">
              <a:defRPr sz="1250">
                <a:solidFill>
                  <a:schemeClr val="tx1">
                    <a:tint val="75000"/>
                  </a:schemeClr>
                </a:solidFill>
              </a:defRPr>
            </a:lvl1pPr>
          </a:lstStyle>
          <a:p>
            <a:fld id="{F0300BB1-F695-7040-A721-48A0F00B38E2}" type="datetimeFigureOut">
              <a:rPr lang="es-ES" smtClean="0"/>
              <a:t>22/10/2018</a:t>
            </a:fld>
            <a:endParaRPr lang="es-ES"/>
          </a:p>
        </p:txBody>
      </p:sp>
      <p:sp>
        <p:nvSpPr>
          <p:cNvPr id="5" name="Marcador de pie de página 4">
            <a:extLst>
              <a:ext uri="{FF2B5EF4-FFF2-40B4-BE49-F238E27FC236}">
                <a16:creationId xmlns:a16="http://schemas.microsoft.com/office/drawing/2014/main" id="{4B432F58-718B-4FBC-ABFC-5654BD160F3D}"/>
              </a:ext>
            </a:extLst>
          </p:cNvPr>
          <p:cNvSpPr>
            <a:spLocks noGrp="1"/>
          </p:cNvSpPr>
          <p:nvPr>
            <p:ph type="ftr" sz="quarter" idx="3"/>
          </p:nvPr>
        </p:nvSpPr>
        <p:spPr>
          <a:xfrm>
            <a:off x="4207401" y="8245599"/>
            <a:ext cx="4286786" cy="473648"/>
          </a:xfrm>
          <a:prstGeom prst="rect">
            <a:avLst/>
          </a:prstGeom>
        </p:spPr>
        <p:txBody>
          <a:bodyPr vert="horz" lIns="91440" tIns="45720" rIns="91440" bIns="45720" rtlCol="0" anchor="ctr"/>
          <a:lstStyle>
            <a:lvl1pPr algn="ctr">
              <a:defRPr sz="125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4B1DAD79-7894-48D1-971E-A7D017560CE7}"/>
              </a:ext>
            </a:extLst>
          </p:cNvPr>
          <p:cNvSpPr>
            <a:spLocks noGrp="1"/>
          </p:cNvSpPr>
          <p:nvPr>
            <p:ph type="sldNum" sz="quarter" idx="4"/>
          </p:nvPr>
        </p:nvSpPr>
        <p:spPr>
          <a:xfrm>
            <a:off x="8970497" y="8245599"/>
            <a:ext cx="2857857" cy="473648"/>
          </a:xfrm>
          <a:prstGeom prst="rect">
            <a:avLst/>
          </a:prstGeom>
        </p:spPr>
        <p:txBody>
          <a:bodyPr vert="horz" lIns="91440" tIns="45720" rIns="91440" bIns="45720" rtlCol="0" anchor="ctr"/>
          <a:lstStyle>
            <a:lvl1pPr algn="r">
              <a:defRPr sz="1250">
                <a:solidFill>
                  <a:schemeClr val="tx1">
                    <a:tint val="75000"/>
                  </a:schemeClr>
                </a:solidFill>
              </a:defRPr>
            </a:lvl1pPr>
          </a:lstStyle>
          <a:p>
            <a:fld id="{1652CB35-3AA9-624A-9FEE-13004E6E4881}" type="slidenum">
              <a:rPr lang="es-ES" smtClean="0"/>
              <a:t>‹Nº›</a:t>
            </a:fld>
            <a:endParaRPr lang="es-ES"/>
          </a:p>
        </p:txBody>
      </p:sp>
    </p:spTree>
    <p:extLst>
      <p:ext uri="{BB962C8B-B14F-4D97-AF65-F5344CB8AC3E}">
        <p14:creationId xmlns:p14="http://schemas.microsoft.com/office/powerpoint/2010/main" val="231811905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52622" rtl="0" eaLnBrk="1" latinLnBrk="0" hangingPunct="1">
        <a:lnSpc>
          <a:spcPct val="90000"/>
        </a:lnSpc>
        <a:spcBef>
          <a:spcPct val="0"/>
        </a:spcBef>
        <a:buNone/>
        <a:defRPr sz="4584" kern="1200">
          <a:solidFill>
            <a:schemeClr val="tx1"/>
          </a:solidFill>
          <a:latin typeface="+mj-lt"/>
          <a:ea typeface="+mj-ea"/>
          <a:cs typeface="+mj-cs"/>
        </a:defRPr>
      </a:lvl1pPr>
    </p:titleStyle>
    <p:bodyStyle>
      <a:lvl1pPr marL="238155" indent="-238155" algn="l" defTabSz="952622" rtl="0" eaLnBrk="1" latinLnBrk="0" hangingPunct="1">
        <a:lnSpc>
          <a:spcPct val="90000"/>
        </a:lnSpc>
        <a:spcBef>
          <a:spcPts val="1042"/>
        </a:spcBef>
        <a:buFont typeface="Arial" panose="020B0604020202020204" pitchFamily="34" charset="0"/>
        <a:buChar char="•"/>
        <a:defRPr sz="2917" kern="1200">
          <a:solidFill>
            <a:schemeClr val="tx1"/>
          </a:solidFill>
          <a:latin typeface="+mn-lt"/>
          <a:ea typeface="+mn-ea"/>
          <a:cs typeface="+mn-cs"/>
        </a:defRPr>
      </a:lvl1pPr>
      <a:lvl2pPr marL="714466" indent="-238155" algn="l" defTabSz="952622" rtl="0" eaLnBrk="1" latinLnBrk="0" hangingPunct="1">
        <a:lnSpc>
          <a:spcPct val="90000"/>
        </a:lnSpc>
        <a:spcBef>
          <a:spcPts val="521"/>
        </a:spcBef>
        <a:buFont typeface="Arial" panose="020B0604020202020204" pitchFamily="34" charset="0"/>
        <a:buChar char="•"/>
        <a:defRPr sz="2500" kern="1200">
          <a:solidFill>
            <a:schemeClr val="tx1"/>
          </a:solidFill>
          <a:latin typeface="+mn-lt"/>
          <a:ea typeface="+mn-ea"/>
          <a:cs typeface="+mn-cs"/>
        </a:defRPr>
      </a:lvl2pPr>
      <a:lvl3pPr marL="1190777" indent="-238155" algn="l" defTabSz="952622" rtl="0" eaLnBrk="1" latinLnBrk="0" hangingPunct="1">
        <a:lnSpc>
          <a:spcPct val="90000"/>
        </a:lnSpc>
        <a:spcBef>
          <a:spcPts val="521"/>
        </a:spcBef>
        <a:buFont typeface="Arial" panose="020B0604020202020204" pitchFamily="34" charset="0"/>
        <a:buChar char="•"/>
        <a:defRPr sz="2084" kern="1200">
          <a:solidFill>
            <a:schemeClr val="tx1"/>
          </a:solidFill>
          <a:latin typeface="+mn-lt"/>
          <a:ea typeface="+mn-ea"/>
          <a:cs typeface="+mn-cs"/>
        </a:defRPr>
      </a:lvl3pPr>
      <a:lvl4pPr marL="1667088"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4pPr>
      <a:lvl5pPr marL="2143399"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5pPr>
      <a:lvl6pPr marL="2619710"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6pPr>
      <a:lvl7pPr marL="3096021"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7pPr>
      <a:lvl8pPr marL="3572332"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8pPr>
      <a:lvl9pPr marL="4048643" indent="-238155" algn="l" defTabSz="952622" rtl="0" eaLnBrk="1" latinLnBrk="0" hangingPunct="1">
        <a:lnSpc>
          <a:spcPct val="90000"/>
        </a:lnSpc>
        <a:spcBef>
          <a:spcPts val="521"/>
        </a:spcBef>
        <a:buFont typeface="Arial" panose="020B0604020202020204" pitchFamily="34" charset="0"/>
        <a:buChar char="•"/>
        <a:defRPr sz="1875" kern="1200">
          <a:solidFill>
            <a:schemeClr val="tx1"/>
          </a:solidFill>
          <a:latin typeface="+mn-lt"/>
          <a:ea typeface="+mn-ea"/>
          <a:cs typeface="+mn-cs"/>
        </a:defRPr>
      </a:lvl9pPr>
    </p:bodyStyle>
    <p:otherStyle>
      <a:defPPr>
        <a:defRPr lang="es-CO"/>
      </a:defPPr>
      <a:lvl1pPr marL="0" algn="l" defTabSz="952622" rtl="0" eaLnBrk="1" latinLnBrk="0" hangingPunct="1">
        <a:defRPr sz="1875" kern="1200">
          <a:solidFill>
            <a:schemeClr val="tx1"/>
          </a:solidFill>
          <a:latin typeface="+mn-lt"/>
          <a:ea typeface="+mn-ea"/>
          <a:cs typeface="+mn-cs"/>
        </a:defRPr>
      </a:lvl1pPr>
      <a:lvl2pPr marL="476311" algn="l" defTabSz="952622" rtl="0" eaLnBrk="1" latinLnBrk="0" hangingPunct="1">
        <a:defRPr sz="1875" kern="1200">
          <a:solidFill>
            <a:schemeClr val="tx1"/>
          </a:solidFill>
          <a:latin typeface="+mn-lt"/>
          <a:ea typeface="+mn-ea"/>
          <a:cs typeface="+mn-cs"/>
        </a:defRPr>
      </a:lvl2pPr>
      <a:lvl3pPr marL="952622" algn="l" defTabSz="952622" rtl="0" eaLnBrk="1" latinLnBrk="0" hangingPunct="1">
        <a:defRPr sz="1875" kern="1200">
          <a:solidFill>
            <a:schemeClr val="tx1"/>
          </a:solidFill>
          <a:latin typeface="+mn-lt"/>
          <a:ea typeface="+mn-ea"/>
          <a:cs typeface="+mn-cs"/>
        </a:defRPr>
      </a:lvl3pPr>
      <a:lvl4pPr marL="1428933" algn="l" defTabSz="952622" rtl="0" eaLnBrk="1" latinLnBrk="0" hangingPunct="1">
        <a:defRPr sz="1875" kern="1200">
          <a:solidFill>
            <a:schemeClr val="tx1"/>
          </a:solidFill>
          <a:latin typeface="+mn-lt"/>
          <a:ea typeface="+mn-ea"/>
          <a:cs typeface="+mn-cs"/>
        </a:defRPr>
      </a:lvl4pPr>
      <a:lvl5pPr marL="1905244" algn="l" defTabSz="952622" rtl="0" eaLnBrk="1" latinLnBrk="0" hangingPunct="1">
        <a:defRPr sz="1875" kern="1200">
          <a:solidFill>
            <a:schemeClr val="tx1"/>
          </a:solidFill>
          <a:latin typeface="+mn-lt"/>
          <a:ea typeface="+mn-ea"/>
          <a:cs typeface="+mn-cs"/>
        </a:defRPr>
      </a:lvl5pPr>
      <a:lvl6pPr marL="2381555" algn="l" defTabSz="952622" rtl="0" eaLnBrk="1" latinLnBrk="0" hangingPunct="1">
        <a:defRPr sz="1875" kern="1200">
          <a:solidFill>
            <a:schemeClr val="tx1"/>
          </a:solidFill>
          <a:latin typeface="+mn-lt"/>
          <a:ea typeface="+mn-ea"/>
          <a:cs typeface="+mn-cs"/>
        </a:defRPr>
      </a:lvl6pPr>
      <a:lvl7pPr marL="2857866" algn="l" defTabSz="952622" rtl="0" eaLnBrk="1" latinLnBrk="0" hangingPunct="1">
        <a:defRPr sz="1875" kern="1200">
          <a:solidFill>
            <a:schemeClr val="tx1"/>
          </a:solidFill>
          <a:latin typeface="+mn-lt"/>
          <a:ea typeface="+mn-ea"/>
          <a:cs typeface="+mn-cs"/>
        </a:defRPr>
      </a:lvl7pPr>
      <a:lvl8pPr marL="3334177" algn="l" defTabSz="952622" rtl="0" eaLnBrk="1" latinLnBrk="0" hangingPunct="1">
        <a:defRPr sz="1875" kern="1200">
          <a:solidFill>
            <a:schemeClr val="tx1"/>
          </a:solidFill>
          <a:latin typeface="+mn-lt"/>
          <a:ea typeface="+mn-ea"/>
          <a:cs typeface="+mn-cs"/>
        </a:defRPr>
      </a:lvl8pPr>
      <a:lvl9pPr marL="3810488" algn="l" defTabSz="952622" rtl="0" eaLnBrk="1" latinLnBrk="0" hangingPunct="1">
        <a:defRPr sz="187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Layout" Target="../slideLayouts/slideLayout2.xml"/><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3.png"/><Relationship Id="rId4"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13.wmf"/><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jp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14" name="CuadroTexto 13"/>
          <p:cNvSpPr txBox="1"/>
          <p:nvPr/>
        </p:nvSpPr>
        <p:spPr>
          <a:xfrm>
            <a:off x="5309176" y="1893630"/>
            <a:ext cx="6556582" cy="2554545"/>
          </a:xfrm>
          <a:prstGeom prst="rect">
            <a:avLst/>
          </a:prstGeom>
          <a:noFill/>
        </p:spPr>
        <p:txBody>
          <a:bodyPr wrap="square" rtlCol="0">
            <a:spAutoFit/>
          </a:bodyPr>
          <a:lstStyle/>
          <a:p>
            <a:pPr algn="ctr"/>
            <a:r>
              <a:rPr lang="es-ES" sz="8000" b="1" dirty="0">
                <a:latin typeface="Andalus" panose="02020603050405020304" pitchFamily="18" charset="-78"/>
                <a:cs typeface="Andalus" panose="02020603050405020304" pitchFamily="18" charset="-78"/>
              </a:rPr>
              <a:t>Opción de Grado III</a:t>
            </a:r>
          </a:p>
        </p:txBody>
      </p:sp>
      <p:sp>
        <p:nvSpPr>
          <p:cNvPr id="4" name="CuadroTexto 3">
            <a:extLst>
              <a:ext uri="{FF2B5EF4-FFF2-40B4-BE49-F238E27FC236}">
                <a16:creationId xmlns:a16="http://schemas.microsoft.com/office/drawing/2014/main" id="{4031537B-5317-48FC-8892-9C0901416450}"/>
              </a:ext>
            </a:extLst>
          </p:cNvPr>
          <p:cNvSpPr txBox="1"/>
          <p:nvPr/>
        </p:nvSpPr>
        <p:spPr>
          <a:xfrm>
            <a:off x="4589252" y="4619078"/>
            <a:ext cx="7996431" cy="2308324"/>
          </a:xfrm>
          <a:prstGeom prst="rect">
            <a:avLst/>
          </a:prstGeom>
          <a:noFill/>
        </p:spPr>
        <p:txBody>
          <a:bodyPr wrap="square" rtlCol="0">
            <a:spAutoFit/>
          </a:bodyPr>
          <a:lstStyle/>
          <a:p>
            <a:pPr algn="ctr"/>
            <a:r>
              <a:rPr lang="es-ES" sz="4800" b="1" dirty="0">
                <a:latin typeface="Andalus" panose="02020603050405020304" pitchFamily="18" charset="-78"/>
                <a:cs typeface="Andalus" panose="02020603050405020304" pitchFamily="18" charset="-78"/>
              </a:rPr>
              <a:t>Edwin Ferney </a:t>
            </a:r>
            <a:r>
              <a:rPr lang="es-ES" sz="4800" b="1" dirty="0" err="1">
                <a:latin typeface="Andalus" panose="02020603050405020304" pitchFamily="18" charset="-78"/>
                <a:cs typeface="Andalus" panose="02020603050405020304" pitchFamily="18" charset="-78"/>
              </a:rPr>
              <a:t>Vasquez</a:t>
            </a:r>
            <a:r>
              <a:rPr lang="es-ES" sz="4800" b="1" dirty="0">
                <a:latin typeface="Andalus" panose="02020603050405020304" pitchFamily="18" charset="-78"/>
                <a:cs typeface="Andalus" panose="02020603050405020304" pitchFamily="18" charset="-78"/>
              </a:rPr>
              <a:t> Conde</a:t>
            </a:r>
          </a:p>
          <a:p>
            <a:endParaRPr lang="es-ES" sz="4800" b="1" dirty="0">
              <a:latin typeface="Andalus" panose="02020603050405020304" pitchFamily="18" charset="-78"/>
              <a:cs typeface="Andalus" panose="02020603050405020304" pitchFamily="18" charset="-78"/>
            </a:endParaRPr>
          </a:p>
          <a:p>
            <a:pPr algn="ctr"/>
            <a:r>
              <a:rPr lang="es-ES" sz="4800" b="1" dirty="0">
                <a:latin typeface="Andalus" panose="02020603050405020304" pitchFamily="18" charset="-78"/>
                <a:cs typeface="Andalus" panose="02020603050405020304" pitchFamily="18" charset="-78"/>
              </a:rPr>
              <a:t>Luis Carlos Tovar</a:t>
            </a:r>
          </a:p>
        </p:txBody>
      </p:sp>
    </p:spTree>
    <p:extLst>
      <p:ext uri="{BB962C8B-B14F-4D97-AF65-F5344CB8AC3E}">
        <p14:creationId xmlns:p14="http://schemas.microsoft.com/office/powerpoint/2010/main" val="2366209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7000" b="-57000"/>
          </a:stretch>
        </a:blipFill>
        <a:effectLst/>
      </p:bgPr>
    </p:bg>
    <p:spTree>
      <p:nvGrpSpPr>
        <p:cNvPr id="1" name=""/>
        <p:cNvGrpSpPr/>
        <p:nvPr/>
      </p:nvGrpSpPr>
      <p:grpSpPr>
        <a:xfrm>
          <a:off x="0" y="0"/>
          <a:ext cx="0" cy="0"/>
          <a:chOff x="0" y="0"/>
          <a:chExt cx="0" cy="0"/>
        </a:xfrm>
      </p:grpSpPr>
      <p:pic>
        <p:nvPicPr>
          <p:cNvPr id="15" name="Imagen 14">
            <a:extLst>
              <a:ext uri="{FF2B5EF4-FFF2-40B4-BE49-F238E27FC236}">
                <a16:creationId xmlns:a16="http://schemas.microsoft.com/office/drawing/2014/main" id="{EEE6AC45-D8C3-4B61-A535-50C88C100D7E}"/>
              </a:ext>
            </a:extLst>
          </p:cNvPr>
          <p:cNvPicPr/>
          <p:nvPr/>
        </p:nvPicPr>
        <p:blipFill rotWithShape="1">
          <a:blip r:embed="rId3">
            <a:extLst>
              <a:ext uri="{BEBA8EAE-BF5A-486C-A8C5-ECC9F3942E4B}">
                <a14:imgProps xmlns:a14="http://schemas.microsoft.com/office/drawing/2010/main">
                  <a14:imgLayer r:embed="rId4">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1052422" y="-155275"/>
            <a:ext cx="10191527" cy="5727940"/>
          </a:xfrm>
          <a:prstGeom prst="rect">
            <a:avLst/>
          </a:prstGeom>
          <a:ln>
            <a:noFill/>
          </a:ln>
          <a:extLst>
            <a:ext uri="{53640926-AAD7-44D8-BBD7-CCE9431645EC}">
              <a14:shadowObscured xmlns:a14="http://schemas.microsoft.com/office/drawing/2010/main"/>
            </a:ext>
          </a:extLst>
        </p:spPr>
      </p:pic>
      <p:sp>
        <p:nvSpPr>
          <p:cNvPr id="16" name="CuadroTexto 15">
            <a:extLst>
              <a:ext uri="{FF2B5EF4-FFF2-40B4-BE49-F238E27FC236}">
                <a16:creationId xmlns:a16="http://schemas.microsoft.com/office/drawing/2014/main" id="{E1DEC27A-6261-49A6-AEFA-95089152B626}"/>
              </a:ext>
            </a:extLst>
          </p:cNvPr>
          <p:cNvSpPr txBox="1"/>
          <p:nvPr/>
        </p:nvSpPr>
        <p:spPr>
          <a:xfrm>
            <a:off x="5658928" y="5387999"/>
            <a:ext cx="4416724" cy="369332"/>
          </a:xfrm>
          <a:prstGeom prst="rect">
            <a:avLst/>
          </a:prstGeom>
          <a:noFill/>
        </p:spPr>
        <p:txBody>
          <a:bodyPr wrap="square" rtlCol="0">
            <a:spAutoFit/>
          </a:bodyPr>
          <a:lstStyle/>
          <a:p>
            <a:r>
              <a:rPr lang="es-CO" dirty="0">
                <a:latin typeface="Antique Olive CompactPS" panose="020B0904030504030204" pitchFamily="34" charset="0"/>
              </a:rPr>
              <a:t>El placer de alimentarse</a:t>
            </a:r>
          </a:p>
        </p:txBody>
      </p:sp>
    </p:spTree>
    <p:extLst>
      <p:ext uri="{BB962C8B-B14F-4D97-AF65-F5344CB8AC3E}">
        <p14:creationId xmlns:p14="http://schemas.microsoft.com/office/powerpoint/2010/main" val="3106163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48FD4F21-7F5E-4749-8EB0-4B6A22906090}"/>
              </a:ext>
            </a:extLst>
          </p:cNvPr>
          <p:cNvSpPr/>
          <p:nvPr/>
        </p:nvSpPr>
        <p:spPr>
          <a:xfrm>
            <a:off x="596179" y="938867"/>
            <a:ext cx="7374628" cy="5131661"/>
          </a:xfrm>
          <a:prstGeom prst="rect">
            <a:avLst/>
          </a:prstGeom>
        </p:spPr>
        <p:txBody>
          <a:bodyPr wrap="square">
            <a:spAutoFit/>
          </a:bodyPr>
          <a:lstStyle/>
          <a:p>
            <a:pPr algn="just">
              <a:lnSpc>
                <a:spcPct val="200000"/>
              </a:lnSpc>
              <a:spcAft>
                <a:spcPts val="1000"/>
              </a:spcAft>
            </a:pPr>
            <a:r>
              <a:rPr lang="es-CO" sz="28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En </a:t>
            </a:r>
            <a:r>
              <a:rPr lang="es-CO" sz="28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Healthy</a:t>
            </a:r>
            <a:r>
              <a:rPr lang="es-CO" sz="28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s-CO" sz="28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food</a:t>
            </a:r>
            <a:r>
              <a:rPr lang="es-CO" sz="28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queremos brindar a las personas que padecen de  diabetes la oportunidad de contar con un lugar en donde puedan recibir una atención especial al momento de consumir sus alimentos, cumpliendo con todas las condiciones según lo requieran cada una de sus dietas especiales.</a:t>
            </a:r>
          </a:p>
        </p:txBody>
      </p:sp>
      <p:pic>
        <p:nvPicPr>
          <p:cNvPr id="3" name="Imagen 2">
            <a:extLst>
              <a:ext uri="{FF2B5EF4-FFF2-40B4-BE49-F238E27FC236}">
                <a16:creationId xmlns:a16="http://schemas.microsoft.com/office/drawing/2014/main" id="{3E883A0D-8E45-4C56-ACD1-2564AD5DEE14}"/>
              </a:ext>
            </a:extLst>
          </p:cNvPr>
          <p:cNvPicPr/>
          <p:nvPr/>
        </p:nvPicPr>
        <p:blipFill rotWithShape="1">
          <a:blip r:embed="rId3">
            <a:extLst>
              <a:ext uri="{BEBA8EAE-BF5A-486C-A8C5-ECC9F3942E4B}">
                <a14:imgProps xmlns:a14="http://schemas.microsoft.com/office/drawing/2010/main">
                  <a14:imgLayer r:embed="rId4">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327803" y="7068962"/>
            <a:ext cx="2725948" cy="1777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31108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7000"/>
            <a:lum/>
          </a:blip>
          <a:srcRect/>
          <a:stretch>
            <a:fillRect t="-3000" b="-3000"/>
          </a:stretch>
        </a:blip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E8316861-C52F-4294-B701-602118F8AAB1}"/>
              </a:ext>
            </a:extLst>
          </p:cNvPr>
          <p:cNvPicPr/>
          <p:nvPr/>
        </p:nvPicPr>
        <p:blipFill rotWithShape="1">
          <a:blip r:embed="rId3">
            <a:extLst>
              <a:ext uri="{BEBA8EAE-BF5A-486C-A8C5-ECC9F3942E4B}">
                <a14:imgProps xmlns:a14="http://schemas.microsoft.com/office/drawing/2010/main">
                  <a14:imgLayer r:embed="rId4">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327803" y="7119308"/>
            <a:ext cx="2725948" cy="1777042"/>
          </a:xfrm>
          <a:prstGeom prst="rect">
            <a:avLst/>
          </a:prstGeom>
          <a:ln>
            <a:noFill/>
          </a:ln>
          <a:extLst>
            <a:ext uri="{53640926-AAD7-44D8-BBD7-CCE9431645EC}">
              <a14:shadowObscured xmlns:a14="http://schemas.microsoft.com/office/drawing/2010/main"/>
            </a:ext>
          </a:extLst>
        </p:spPr>
      </p:pic>
      <p:sp>
        <p:nvSpPr>
          <p:cNvPr id="4" name="Rectángulo 3">
            <a:extLst>
              <a:ext uri="{FF2B5EF4-FFF2-40B4-BE49-F238E27FC236}">
                <a16:creationId xmlns:a16="http://schemas.microsoft.com/office/drawing/2014/main" id="{4F955CAC-9803-4780-A4E7-214328330177}"/>
              </a:ext>
            </a:extLst>
          </p:cNvPr>
          <p:cNvSpPr/>
          <p:nvPr/>
        </p:nvSpPr>
        <p:spPr>
          <a:xfrm>
            <a:off x="914400" y="333202"/>
            <a:ext cx="11162581" cy="5644622"/>
          </a:xfrm>
          <a:prstGeom prst="rect">
            <a:avLst/>
          </a:prstGeom>
        </p:spPr>
        <p:txBody>
          <a:bodyPr wrap="square">
            <a:spAutoFit/>
          </a:bodyPr>
          <a:lstStyle/>
          <a:p>
            <a:pPr marL="457200" indent="-457200">
              <a:lnSpc>
                <a:spcPct val="200000"/>
              </a:lnSpc>
              <a:spcAft>
                <a:spcPts val="1000"/>
              </a:spcAft>
              <a:buFont typeface="Wingdings" panose="05000000000000000000" pitchFamily="2" charset="2"/>
              <a:buChar char="Ø"/>
            </a:pPr>
            <a:r>
              <a:rPr lang="es-CO" sz="28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En Colombia 3.3 millones de personas sufren de diabetes.</a:t>
            </a:r>
          </a:p>
          <a:p>
            <a:pPr marL="457200" indent="-457200">
              <a:lnSpc>
                <a:spcPct val="200000"/>
              </a:lnSpc>
              <a:spcAft>
                <a:spcPts val="1000"/>
              </a:spcAft>
              <a:buFont typeface="Wingdings" panose="05000000000000000000" pitchFamily="2" charset="2"/>
              <a:buChar char="Ø"/>
            </a:pPr>
            <a:endParaRPr lang="es-CO" sz="28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200000"/>
              </a:lnSpc>
              <a:spcAft>
                <a:spcPts val="1000"/>
              </a:spcAft>
              <a:buFont typeface="Wingdings" panose="05000000000000000000" pitchFamily="2" charset="2"/>
              <a:buChar char="Ø"/>
            </a:pPr>
            <a:r>
              <a:rPr lang="es-CO" sz="28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2.2 millones diagnosticadas,   mas de un millón sufren la enfermedad y no están diagnosticadas</a:t>
            </a:r>
          </a:p>
          <a:p>
            <a:pPr marL="457200" indent="-457200">
              <a:lnSpc>
                <a:spcPct val="200000"/>
              </a:lnSpc>
              <a:spcAft>
                <a:spcPts val="1000"/>
              </a:spcAft>
              <a:buFont typeface="Wingdings" panose="05000000000000000000" pitchFamily="2" charset="2"/>
              <a:buChar char="Ø"/>
            </a:pPr>
            <a:endParaRPr lang="es-CO" sz="28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200000"/>
              </a:lnSpc>
              <a:spcAft>
                <a:spcPts val="1000"/>
              </a:spcAft>
              <a:buFont typeface="Wingdings" panose="05000000000000000000" pitchFamily="2" charset="2"/>
              <a:buChar char="Ø"/>
            </a:pPr>
            <a:r>
              <a:rPr lang="es-CO" sz="2800" b="1"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El mayor impacto se observa en la población entre los 20 y 75 años  </a:t>
            </a:r>
          </a:p>
        </p:txBody>
      </p:sp>
      <p:sp>
        <p:nvSpPr>
          <p:cNvPr id="6" name="Rectángulo 5">
            <a:extLst>
              <a:ext uri="{FF2B5EF4-FFF2-40B4-BE49-F238E27FC236}">
                <a16:creationId xmlns:a16="http://schemas.microsoft.com/office/drawing/2014/main" id="{F8C37546-57EF-41F1-A619-EE733D1DD524}"/>
              </a:ext>
            </a:extLst>
          </p:cNvPr>
          <p:cNvSpPr/>
          <p:nvPr/>
        </p:nvSpPr>
        <p:spPr>
          <a:xfrm>
            <a:off x="565281" y="8286149"/>
            <a:ext cx="11860818" cy="276999"/>
          </a:xfrm>
          <a:prstGeom prst="rect">
            <a:avLst/>
          </a:prstGeom>
        </p:spPr>
        <p:txBody>
          <a:bodyPr wrap="square">
            <a:spAutoFit/>
          </a:bodyPr>
          <a:lstStyle/>
          <a:p>
            <a:r>
              <a:rPr lang="es-CO" sz="1200" dirty="0">
                <a:latin typeface="ArialMT"/>
              </a:rPr>
              <a:t>Caracol radio, mas de un millón de colombianos pueden tener diabetes y no saberlo, abril 2016. http://caracol.com.co/radio/2016/04/08/salud/1460071947_112292.html</a:t>
            </a:r>
            <a:endParaRPr lang="es-CO" sz="1200" dirty="0"/>
          </a:p>
        </p:txBody>
      </p:sp>
    </p:spTree>
    <p:extLst>
      <p:ext uri="{BB962C8B-B14F-4D97-AF65-F5344CB8AC3E}">
        <p14:creationId xmlns:p14="http://schemas.microsoft.com/office/powerpoint/2010/main" val="3546834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7000"/>
            <a:lum/>
          </a:blip>
          <a:srcRect/>
          <a:stretch>
            <a:fillRect t="-4000" b="-4000"/>
          </a:stretch>
        </a:blipFill>
        <a:effectLst/>
      </p:bgPr>
    </p:bg>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2412B289-EAA2-4BBD-BAF8-E71851F3AC66}"/>
              </a:ext>
            </a:extLst>
          </p:cNvPr>
          <p:cNvPicPr/>
          <p:nvPr/>
        </p:nvPicPr>
        <p:blipFill rotWithShape="1">
          <a:blip r:embed="rId3"/>
          <a:srcRect l="58884" t="11170" b="11250"/>
          <a:stretch/>
        </p:blipFill>
        <p:spPr bwMode="auto">
          <a:xfrm>
            <a:off x="7470474" y="6349042"/>
            <a:ext cx="5231113" cy="2547308"/>
          </a:xfrm>
          <a:prstGeom prst="rect">
            <a:avLst/>
          </a:prstGeom>
          <a:ln>
            <a:noFill/>
          </a:ln>
          <a:extLst>
            <a:ext uri="{53640926-AAD7-44D8-BBD7-CCE9431645EC}">
              <a14:shadowObscured xmlns:a14="http://schemas.microsoft.com/office/drawing/2010/main"/>
            </a:ext>
          </a:extLst>
        </p:spPr>
      </p:pic>
      <p:sp>
        <p:nvSpPr>
          <p:cNvPr id="5" name="CuadroTexto 4">
            <a:extLst>
              <a:ext uri="{FF2B5EF4-FFF2-40B4-BE49-F238E27FC236}">
                <a16:creationId xmlns:a16="http://schemas.microsoft.com/office/drawing/2014/main" id="{57262486-6900-473C-93B3-B153E515D986}"/>
              </a:ext>
            </a:extLst>
          </p:cNvPr>
          <p:cNvSpPr txBox="1"/>
          <p:nvPr/>
        </p:nvSpPr>
        <p:spPr>
          <a:xfrm>
            <a:off x="433075" y="234265"/>
            <a:ext cx="8434880" cy="5693866"/>
          </a:xfrm>
          <a:prstGeom prst="rect">
            <a:avLst/>
          </a:prstGeom>
          <a:noFill/>
        </p:spPr>
        <p:txBody>
          <a:bodyPr wrap="square" rtlCol="0">
            <a:spAutoFit/>
          </a:bodyPr>
          <a:lstStyle/>
          <a:p>
            <a:r>
              <a:rPr lang="es-CO" sz="2800" b="1" dirty="0"/>
              <a:t>País: Colombia</a:t>
            </a:r>
          </a:p>
          <a:p>
            <a:endParaRPr lang="es-CO" sz="2800" b="1" dirty="0"/>
          </a:p>
          <a:p>
            <a:r>
              <a:rPr lang="es-CO" sz="2800" b="1" dirty="0"/>
              <a:t>Ciudad: Bogotá D.C</a:t>
            </a:r>
          </a:p>
          <a:p>
            <a:endParaRPr lang="es-CO" sz="2800" b="1" dirty="0"/>
          </a:p>
          <a:p>
            <a:r>
              <a:rPr lang="es-CO" sz="2800" b="1" dirty="0"/>
              <a:t>Localidad: Chapinero</a:t>
            </a:r>
          </a:p>
          <a:p>
            <a:endParaRPr lang="es-CO" sz="2800" b="1" dirty="0"/>
          </a:p>
          <a:p>
            <a:r>
              <a:rPr lang="es-CO" sz="2800" b="1" dirty="0"/>
              <a:t>Estrato: 3 y 4 </a:t>
            </a:r>
          </a:p>
          <a:p>
            <a:endParaRPr lang="es-CO" sz="2800" b="1" dirty="0"/>
          </a:p>
          <a:p>
            <a:r>
              <a:rPr lang="es-CO" sz="2800" b="1" dirty="0"/>
              <a:t>Edad: 25 y 60 años</a:t>
            </a:r>
          </a:p>
          <a:p>
            <a:endParaRPr lang="es-CO" sz="2800" b="1" dirty="0"/>
          </a:p>
          <a:p>
            <a:r>
              <a:rPr lang="es-CO" sz="2800" b="1" dirty="0"/>
              <a:t>Población Objetivo: Personas que padecen de diabetes</a:t>
            </a:r>
          </a:p>
          <a:p>
            <a:endParaRPr lang="es-CO" sz="2800" b="1" dirty="0"/>
          </a:p>
          <a:p>
            <a:r>
              <a:rPr lang="es-CO" sz="2800" b="1" dirty="0"/>
              <a:t>Precio del plato: entre $18.000 y $35.000</a:t>
            </a:r>
          </a:p>
        </p:txBody>
      </p:sp>
      <p:pic>
        <p:nvPicPr>
          <p:cNvPr id="11" name="Imagen 10">
            <a:extLst>
              <a:ext uri="{FF2B5EF4-FFF2-40B4-BE49-F238E27FC236}">
                <a16:creationId xmlns:a16="http://schemas.microsoft.com/office/drawing/2014/main" id="{73D94A41-1509-4F5A-A81B-68114BB38F78}"/>
              </a:ext>
            </a:extLst>
          </p:cNvPr>
          <p:cNvPicPr>
            <a:picLocks noChangeAspect="1"/>
          </p:cNvPicPr>
          <p:nvPr/>
        </p:nvPicPr>
        <p:blipFill>
          <a:blip r:embed="rId4"/>
          <a:stretch>
            <a:fillRect/>
          </a:stretch>
        </p:blipFill>
        <p:spPr>
          <a:xfrm>
            <a:off x="5042635" y="493058"/>
            <a:ext cx="6069940" cy="3641964"/>
          </a:xfrm>
          <a:prstGeom prst="rect">
            <a:avLst/>
          </a:prstGeom>
          <a:effectLst>
            <a:softEdge rad="317500"/>
          </a:effectLst>
        </p:spPr>
      </p:pic>
      <p:pic>
        <p:nvPicPr>
          <p:cNvPr id="6" name="Imagen 5">
            <a:extLst>
              <a:ext uri="{FF2B5EF4-FFF2-40B4-BE49-F238E27FC236}">
                <a16:creationId xmlns:a16="http://schemas.microsoft.com/office/drawing/2014/main" id="{60718C5E-BBC1-4734-B927-75EFFF4EE09A}"/>
              </a:ext>
            </a:extLst>
          </p:cNvPr>
          <p:cNvPicPr/>
          <p:nvPr/>
        </p:nvPicPr>
        <p:blipFill rotWithShape="1">
          <a:blip r:embed="rId5">
            <a:extLst>
              <a:ext uri="{BEBA8EAE-BF5A-486C-A8C5-ECC9F3942E4B}">
                <a14:imgProps xmlns:a14="http://schemas.microsoft.com/office/drawing/2010/main">
                  <a14:imgLayer r:embed="rId6">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345056" y="7119308"/>
            <a:ext cx="2725948" cy="1777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866773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7000"/>
            <a:lum/>
          </a:blip>
          <a:srcRect/>
          <a:stretch>
            <a:fillRect l="-3000" r="-3000"/>
          </a:stretch>
        </a:blipFill>
        <a:effectLst/>
      </p:bgPr>
    </p:bg>
    <p:spTree>
      <p:nvGrpSpPr>
        <p:cNvPr id="1" name=""/>
        <p:cNvGrpSpPr/>
        <p:nvPr/>
      </p:nvGrpSpPr>
      <p:grpSpPr>
        <a:xfrm>
          <a:off x="0" y="0"/>
          <a:ext cx="0" cy="0"/>
          <a:chOff x="0" y="0"/>
          <a:chExt cx="0" cy="0"/>
        </a:xfrm>
      </p:grpSpPr>
      <p:pic>
        <p:nvPicPr>
          <p:cNvPr id="5" name="Imagen 4" descr="Imagen que contiene accesorios metálicos&#10;&#10;Descripción generada con confianza alta">
            <a:extLst>
              <a:ext uri="{FF2B5EF4-FFF2-40B4-BE49-F238E27FC236}">
                <a16:creationId xmlns:a16="http://schemas.microsoft.com/office/drawing/2014/main" id="{85015570-8A26-4AA0-9E99-9FB4C8E64474}"/>
              </a:ext>
            </a:extLst>
          </p:cNvPr>
          <p:cNvPicPr>
            <a:picLocks noChangeAspect="1"/>
          </p:cNvPicPr>
          <p:nvPr/>
        </p:nvPicPr>
        <p:blipFill>
          <a:blip r:embed="rId3"/>
          <a:stretch>
            <a:fillRect/>
          </a:stretch>
        </p:blipFill>
        <p:spPr>
          <a:xfrm rot="2464463">
            <a:off x="4346336" y="487414"/>
            <a:ext cx="1280748" cy="1280748"/>
          </a:xfrm>
          <a:prstGeom prst="rect">
            <a:avLst/>
          </a:prstGeom>
          <a:effectLst>
            <a:softEdge rad="317500"/>
          </a:effectLst>
        </p:spPr>
      </p:pic>
      <p:sp>
        <p:nvSpPr>
          <p:cNvPr id="6" name="CuadroTexto 5">
            <a:extLst>
              <a:ext uri="{FF2B5EF4-FFF2-40B4-BE49-F238E27FC236}">
                <a16:creationId xmlns:a16="http://schemas.microsoft.com/office/drawing/2014/main" id="{9012B064-6025-4F55-ADD3-8D593921F807}"/>
              </a:ext>
            </a:extLst>
          </p:cNvPr>
          <p:cNvSpPr txBox="1"/>
          <p:nvPr/>
        </p:nvSpPr>
        <p:spPr>
          <a:xfrm>
            <a:off x="5676181" y="835400"/>
            <a:ext cx="6090249" cy="584775"/>
          </a:xfrm>
          <a:prstGeom prst="rect">
            <a:avLst/>
          </a:prstGeom>
          <a:noFill/>
        </p:spPr>
        <p:txBody>
          <a:bodyPr wrap="square" rtlCol="0">
            <a:spAutoFit/>
          </a:bodyPr>
          <a:lstStyle/>
          <a:p>
            <a:r>
              <a:rPr lang="es-CO" sz="3200" dirty="0"/>
              <a:t>Aporte Inicial de $ 140.000.000</a:t>
            </a:r>
          </a:p>
        </p:txBody>
      </p:sp>
      <p:sp>
        <p:nvSpPr>
          <p:cNvPr id="7" name="CuadroTexto 6">
            <a:extLst>
              <a:ext uri="{FF2B5EF4-FFF2-40B4-BE49-F238E27FC236}">
                <a16:creationId xmlns:a16="http://schemas.microsoft.com/office/drawing/2014/main" id="{57564F92-5F7E-4449-9E3B-7964F0227689}"/>
              </a:ext>
            </a:extLst>
          </p:cNvPr>
          <p:cNvSpPr txBox="1"/>
          <p:nvPr/>
        </p:nvSpPr>
        <p:spPr>
          <a:xfrm>
            <a:off x="5094772" y="1996782"/>
            <a:ext cx="6590581" cy="5016758"/>
          </a:xfrm>
          <a:prstGeom prst="rect">
            <a:avLst/>
          </a:prstGeom>
          <a:noFill/>
        </p:spPr>
        <p:txBody>
          <a:bodyPr wrap="square" rtlCol="0">
            <a:spAutoFit/>
          </a:bodyPr>
          <a:lstStyle/>
          <a:p>
            <a:pPr marL="285750" indent="-285750">
              <a:buFont typeface="Wingdings" panose="05000000000000000000" pitchFamily="2" charset="2"/>
              <a:buChar char="v"/>
            </a:pPr>
            <a:r>
              <a:rPr lang="es-CO" sz="2000" dirty="0"/>
              <a:t>Inversión fija $ 28.679.900</a:t>
            </a:r>
          </a:p>
          <a:p>
            <a:endParaRPr lang="es-CO" sz="2000" dirty="0"/>
          </a:p>
          <a:p>
            <a:pPr marL="285750" indent="-285750">
              <a:buFont typeface="Wingdings" panose="05000000000000000000" pitchFamily="2" charset="2"/>
              <a:buChar char="§"/>
            </a:pPr>
            <a:r>
              <a:rPr lang="es-CO" sz="2000" dirty="0"/>
              <a:t>Adecuación de infraestructura</a:t>
            </a:r>
          </a:p>
          <a:p>
            <a:pPr marL="285750" indent="-285750">
              <a:buFont typeface="Wingdings" panose="05000000000000000000" pitchFamily="2" charset="2"/>
              <a:buChar char="§"/>
            </a:pPr>
            <a:r>
              <a:rPr lang="es-CO" sz="2000" dirty="0"/>
              <a:t>Maquinaria y equipo</a:t>
            </a:r>
          </a:p>
          <a:p>
            <a:pPr marL="285750" indent="-285750">
              <a:buFont typeface="Wingdings" panose="05000000000000000000" pitchFamily="2" charset="2"/>
              <a:buChar char="§"/>
            </a:pPr>
            <a:r>
              <a:rPr lang="es-CO" sz="2000" dirty="0"/>
              <a:t>Equipo de computo</a:t>
            </a:r>
          </a:p>
          <a:p>
            <a:pPr marL="285750" indent="-285750">
              <a:buFont typeface="Wingdings" panose="05000000000000000000" pitchFamily="2" charset="2"/>
              <a:buChar char="§"/>
            </a:pPr>
            <a:r>
              <a:rPr lang="es-CO" sz="2000" dirty="0"/>
              <a:t>Mueble y enseres</a:t>
            </a:r>
          </a:p>
          <a:p>
            <a:pPr marL="285750" indent="-285750">
              <a:buFont typeface="Wingdings" panose="05000000000000000000" pitchFamily="2" charset="2"/>
              <a:buChar char="§"/>
            </a:pPr>
            <a:endParaRPr lang="es-CO" sz="2000" dirty="0"/>
          </a:p>
          <a:p>
            <a:pPr marL="285750" indent="-285750">
              <a:buFont typeface="Wingdings" panose="05000000000000000000" pitchFamily="2" charset="2"/>
              <a:buChar char="v"/>
            </a:pPr>
            <a:r>
              <a:rPr lang="es-CO" sz="2000" dirty="0"/>
              <a:t>Tramites legales $ 1.658.000</a:t>
            </a:r>
          </a:p>
          <a:p>
            <a:pPr marL="285750" indent="-285750">
              <a:buFont typeface="Wingdings" panose="05000000000000000000" pitchFamily="2" charset="2"/>
              <a:buChar char="v"/>
            </a:pPr>
            <a:endParaRPr lang="es-CO" sz="2000" dirty="0"/>
          </a:p>
          <a:p>
            <a:pPr marL="285750" indent="-285750">
              <a:buFont typeface="Wingdings" panose="05000000000000000000" pitchFamily="2" charset="2"/>
              <a:buChar char="v"/>
            </a:pPr>
            <a:r>
              <a:rPr lang="es-CO" sz="2000" dirty="0"/>
              <a:t>Materia Prime e Insumos $ 3.856.000</a:t>
            </a:r>
          </a:p>
          <a:p>
            <a:pPr marL="285750" indent="-285750">
              <a:buFont typeface="Wingdings" panose="05000000000000000000" pitchFamily="2" charset="2"/>
              <a:buChar char="v"/>
            </a:pPr>
            <a:endParaRPr lang="es-CO" sz="2000" dirty="0"/>
          </a:p>
          <a:p>
            <a:pPr marL="285750" indent="-285750">
              <a:buFont typeface="Wingdings" panose="05000000000000000000" pitchFamily="2" charset="2"/>
              <a:buChar char="v"/>
            </a:pPr>
            <a:r>
              <a:rPr lang="es-CO" sz="2000" dirty="0"/>
              <a:t> Costos de operación $ 6.800.000</a:t>
            </a:r>
          </a:p>
          <a:p>
            <a:endParaRPr lang="es-CO" sz="2000" dirty="0"/>
          </a:p>
          <a:p>
            <a:pPr marL="285750" indent="-285750">
              <a:buFont typeface="Wingdings" panose="05000000000000000000" pitchFamily="2" charset="2"/>
              <a:buChar char="§"/>
            </a:pPr>
            <a:r>
              <a:rPr lang="es-CO" sz="2000" dirty="0"/>
              <a:t>Servicios públicos</a:t>
            </a:r>
          </a:p>
          <a:p>
            <a:pPr marL="285750" indent="-285750">
              <a:buFont typeface="Wingdings" panose="05000000000000000000" pitchFamily="2" charset="2"/>
              <a:buChar char="§"/>
            </a:pPr>
            <a:r>
              <a:rPr lang="es-CO" sz="2000" dirty="0"/>
              <a:t>Arriendo</a:t>
            </a:r>
          </a:p>
          <a:p>
            <a:pPr marL="285750" indent="-285750">
              <a:buFont typeface="Wingdings" panose="05000000000000000000" pitchFamily="2" charset="2"/>
              <a:buChar char="§"/>
            </a:pPr>
            <a:r>
              <a:rPr lang="es-CO" sz="2000" dirty="0"/>
              <a:t>Dotación</a:t>
            </a:r>
          </a:p>
        </p:txBody>
      </p:sp>
      <p:pic>
        <p:nvPicPr>
          <p:cNvPr id="8" name="Imagen 7">
            <a:extLst>
              <a:ext uri="{FF2B5EF4-FFF2-40B4-BE49-F238E27FC236}">
                <a16:creationId xmlns:a16="http://schemas.microsoft.com/office/drawing/2014/main" id="{C9C6AA07-5BA8-4667-8BA6-C695D9BD5D1B}"/>
              </a:ext>
            </a:extLst>
          </p:cNvPr>
          <p:cNvPicPr/>
          <p:nvPr/>
        </p:nvPicPr>
        <p:blipFill rotWithShape="1">
          <a:blip r:embed="rId4">
            <a:extLst>
              <a:ext uri="{BEBA8EAE-BF5A-486C-A8C5-ECC9F3942E4B}">
                <a14:imgProps xmlns:a14="http://schemas.microsoft.com/office/drawing/2010/main">
                  <a14:imgLayer r:embed="rId5">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346739" y="7013540"/>
            <a:ext cx="2725948" cy="1777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792858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0FDFEE9-323D-4DB2-A889-0F33D062D901}"/>
              </a:ext>
            </a:extLst>
          </p:cNvPr>
          <p:cNvSpPr txBox="1"/>
          <p:nvPr/>
        </p:nvSpPr>
        <p:spPr>
          <a:xfrm>
            <a:off x="617102" y="436655"/>
            <a:ext cx="4070403" cy="1107996"/>
          </a:xfrm>
          <a:prstGeom prst="rect">
            <a:avLst/>
          </a:prstGeom>
          <a:noFill/>
        </p:spPr>
        <p:txBody>
          <a:bodyPr wrap="square" rtlCol="0">
            <a:spAutoFit/>
          </a:bodyPr>
          <a:lstStyle/>
          <a:p>
            <a:r>
              <a:rPr lang="es-CO" sz="6600" dirty="0">
                <a:latin typeface="Apple Chancery" panose="03020702040506060504" pitchFamily="66" charset="0"/>
              </a:rPr>
              <a:t>Publicidad</a:t>
            </a:r>
          </a:p>
        </p:txBody>
      </p:sp>
      <p:pic>
        <p:nvPicPr>
          <p:cNvPr id="4" name="Imagen 3">
            <a:extLst>
              <a:ext uri="{FF2B5EF4-FFF2-40B4-BE49-F238E27FC236}">
                <a16:creationId xmlns:a16="http://schemas.microsoft.com/office/drawing/2014/main" id="{5D03C010-05B4-4B39-9A6E-F1E0064DACBF}"/>
              </a:ext>
            </a:extLst>
          </p:cNvPr>
          <p:cNvPicPr>
            <a:picLocks noChangeAspect="1"/>
          </p:cNvPicPr>
          <p:nvPr/>
        </p:nvPicPr>
        <p:blipFill>
          <a:blip r:embed="rId3"/>
          <a:stretch>
            <a:fillRect/>
          </a:stretch>
        </p:blipFill>
        <p:spPr>
          <a:xfrm>
            <a:off x="304947" y="3550299"/>
            <a:ext cx="1795751" cy="1795751"/>
          </a:xfrm>
          <a:prstGeom prst="rect">
            <a:avLst/>
          </a:prstGeom>
        </p:spPr>
      </p:pic>
      <p:pic>
        <p:nvPicPr>
          <p:cNvPr id="6" name="Imagen 5">
            <a:extLst>
              <a:ext uri="{FF2B5EF4-FFF2-40B4-BE49-F238E27FC236}">
                <a16:creationId xmlns:a16="http://schemas.microsoft.com/office/drawing/2014/main" id="{FE2F71EA-D6D4-44B6-82DE-91EA23CD52C1}"/>
              </a:ext>
            </a:extLst>
          </p:cNvPr>
          <p:cNvPicPr>
            <a:picLocks noChangeAspect="1"/>
          </p:cNvPicPr>
          <p:nvPr/>
        </p:nvPicPr>
        <p:blipFill>
          <a:blip r:embed="rId4"/>
          <a:stretch>
            <a:fillRect/>
          </a:stretch>
        </p:blipFill>
        <p:spPr>
          <a:xfrm>
            <a:off x="617103" y="2056258"/>
            <a:ext cx="1171441" cy="1171441"/>
          </a:xfrm>
          <a:prstGeom prst="rect">
            <a:avLst/>
          </a:prstGeom>
        </p:spPr>
      </p:pic>
      <p:sp>
        <p:nvSpPr>
          <p:cNvPr id="8" name="CuadroTexto 7">
            <a:extLst>
              <a:ext uri="{FF2B5EF4-FFF2-40B4-BE49-F238E27FC236}">
                <a16:creationId xmlns:a16="http://schemas.microsoft.com/office/drawing/2014/main" id="{4E0F0A52-FF18-4F2E-A2A6-609E8A5820CF}"/>
              </a:ext>
            </a:extLst>
          </p:cNvPr>
          <p:cNvSpPr txBox="1"/>
          <p:nvPr/>
        </p:nvSpPr>
        <p:spPr>
          <a:xfrm>
            <a:off x="617103" y="5658928"/>
            <a:ext cx="4938308" cy="2246769"/>
          </a:xfrm>
          <a:prstGeom prst="rect">
            <a:avLst/>
          </a:prstGeom>
          <a:noFill/>
        </p:spPr>
        <p:txBody>
          <a:bodyPr wrap="square" rtlCol="0">
            <a:spAutoFit/>
          </a:bodyPr>
          <a:lstStyle/>
          <a:p>
            <a:r>
              <a:rPr lang="es-CO" sz="2800" b="1" dirty="0"/>
              <a:t>Volantes</a:t>
            </a:r>
          </a:p>
          <a:p>
            <a:endParaRPr lang="es-CO" sz="2800" dirty="0"/>
          </a:p>
          <a:p>
            <a:r>
              <a:rPr lang="es-CO" sz="2800" b="1" dirty="0"/>
              <a:t>Cantidad</a:t>
            </a:r>
            <a:r>
              <a:rPr lang="es-CO" sz="2800" dirty="0"/>
              <a:t>: Millar</a:t>
            </a:r>
          </a:p>
          <a:p>
            <a:r>
              <a:rPr lang="es-CO" sz="2800" b="1" dirty="0"/>
              <a:t>Valor trimestral</a:t>
            </a:r>
            <a:r>
              <a:rPr lang="es-CO" sz="2800" dirty="0"/>
              <a:t>: $ 20,975</a:t>
            </a:r>
          </a:p>
          <a:p>
            <a:r>
              <a:rPr lang="es-CO" sz="2800" b="1" dirty="0"/>
              <a:t>Valor anual</a:t>
            </a:r>
            <a:r>
              <a:rPr lang="es-CO" sz="2800" dirty="0"/>
              <a:t>: $ 839,900</a:t>
            </a:r>
          </a:p>
        </p:txBody>
      </p:sp>
      <p:grpSp>
        <p:nvGrpSpPr>
          <p:cNvPr id="9" name="Grupo 8">
            <a:extLst>
              <a:ext uri="{FF2B5EF4-FFF2-40B4-BE49-F238E27FC236}">
                <a16:creationId xmlns:a16="http://schemas.microsoft.com/office/drawing/2014/main" id="{100F05E1-88B1-4183-A25E-74A4004FB8E5}"/>
              </a:ext>
            </a:extLst>
          </p:cNvPr>
          <p:cNvGrpSpPr/>
          <p:nvPr/>
        </p:nvGrpSpPr>
        <p:grpSpPr>
          <a:xfrm>
            <a:off x="2720958" y="3237422"/>
            <a:ext cx="4070404" cy="3127853"/>
            <a:chOff x="4581525" y="2874327"/>
            <a:chExt cx="4070404" cy="3127853"/>
          </a:xfrm>
        </p:grpSpPr>
        <p:pic>
          <p:nvPicPr>
            <p:cNvPr id="10" name="Imagen 9" descr="PORTADA CAFETERIA">
              <a:extLst>
                <a:ext uri="{FF2B5EF4-FFF2-40B4-BE49-F238E27FC236}">
                  <a16:creationId xmlns:a16="http://schemas.microsoft.com/office/drawing/2014/main" id="{742B59BB-E2C2-4E07-9BC2-5CA0E5FDF58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81525" y="3099614"/>
              <a:ext cx="4070404" cy="2902566"/>
            </a:xfrm>
            <a:prstGeom prst="rect">
              <a:avLst/>
            </a:prstGeom>
            <a:noFill/>
          </p:spPr>
        </p:pic>
        <p:grpSp>
          <p:nvGrpSpPr>
            <p:cNvPr id="11" name="Grupo 10">
              <a:extLst>
                <a:ext uri="{FF2B5EF4-FFF2-40B4-BE49-F238E27FC236}">
                  <a16:creationId xmlns:a16="http://schemas.microsoft.com/office/drawing/2014/main" id="{7907592A-F38F-4C90-9BF7-E911DCB16D8B}"/>
                </a:ext>
              </a:extLst>
            </p:cNvPr>
            <p:cNvGrpSpPr/>
            <p:nvPr/>
          </p:nvGrpSpPr>
          <p:grpSpPr>
            <a:xfrm>
              <a:off x="4581525" y="2874327"/>
              <a:ext cx="3028950" cy="1109345"/>
              <a:chOff x="4581525" y="2874327"/>
              <a:chExt cx="3028950" cy="1109345"/>
            </a:xfrm>
          </p:grpSpPr>
          <p:sp>
            <p:nvSpPr>
              <p:cNvPr id="16" name="22 Cuadro de texto">
                <a:extLst>
                  <a:ext uri="{FF2B5EF4-FFF2-40B4-BE49-F238E27FC236}">
                    <a16:creationId xmlns:a16="http://schemas.microsoft.com/office/drawing/2014/main" id="{DAC626E2-9EC3-4A0D-8D40-5D11A46CC40B}"/>
                  </a:ext>
                </a:extLst>
              </p:cNvPr>
              <p:cNvSpPr txBox="1"/>
              <p:nvPr/>
            </p:nvSpPr>
            <p:spPr>
              <a:xfrm>
                <a:off x="4947285" y="3612197"/>
                <a:ext cx="2266950" cy="371475"/>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TriangleInverted">
                  <a:avLst/>
                </a:prstTxWarp>
                <a:noAutofit/>
              </a:bodyPr>
              <a:lstStyle/>
              <a:p>
                <a:pPr algn="ctr">
                  <a:lnSpc>
                    <a:spcPct val="115000"/>
                  </a:lnSpc>
                  <a:spcAft>
                    <a:spcPts val="1000"/>
                  </a:spcAft>
                  <a:tabLst>
                    <a:tab pos="5311140" algn="l"/>
                  </a:tabLst>
                </a:pPr>
                <a:r>
                  <a:rPr lang="es-CO" sz="900" b="1" i="1">
                    <a:ln w="8890" cap="flat" cmpd="sng" algn="ctr">
                      <a:solidFill>
                        <a:srgbClr val="FFFFFF"/>
                      </a:solidFill>
                      <a:prstDash val="solid"/>
                      <a:miter lim="0"/>
                    </a:ln>
                    <a:gradFill>
                      <a:gsLst>
                        <a:gs pos="0">
                          <a:srgbClr val="505050"/>
                        </a:gs>
                        <a:gs pos="49000">
                          <a:srgbClr val="595959"/>
                        </a:gs>
                        <a:gs pos="50000">
                          <a:srgbClr val="000000"/>
                        </a:gs>
                        <a:gs pos="95000">
                          <a:srgbClr val="000000"/>
                        </a:gs>
                        <a:gs pos="100000">
                          <a:srgbClr val="000000"/>
                        </a:gs>
                      </a:gsLst>
                      <a:lin ang="5400000" scaled="0"/>
                    </a:gradFill>
                    <a:effectLst>
                      <a:outerShdw blurRad="50800" algn="tl">
                        <a:srgbClr val="000000"/>
                      </a:outerShdw>
                    </a:effectLst>
                    <a:latin typeface="Calibri" panose="020F0502020204030204" pitchFamily="34" charset="0"/>
                    <a:ea typeface="Calibri" panose="020F0502020204030204" pitchFamily="34" charset="0"/>
                    <a:cs typeface="Times New Roman" panose="02020603050405020304" pitchFamily="18" charset="0"/>
                  </a:rPr>
                  <a:t>Regula tu dieta</a:t>
                </a:r>
                <a:endParaRPr lang="es-CO"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7" name="14 Cuadro de texto">
                <a:extLst>
                  <a:ext uri="{FF2B5EF4-FFF2-40B4-BE49-F238E27FC236}">
                    <a16:creationId xmlns:a16="http://schemas.microsoft.com/office/drawing/2014/main" id="{A524B264-2AC1-471F-A122-7DBFC86A4230}"/>
                  </a:ext>
                </a:extLst>
              </p:cNvPr>
              <p:cNvSpPr txBox="1"/>
              <p:nvPr/>
            </p:nvSpPr>
            <p:spPr>
              <a:xfrm>
                <a:off x="4581525" y="2874327"/>
                <a:ext cx="3028950" cy="800100"/>
              </a:xfrm>
              <a:prstGeom prst="rect">
                <a:avLst/>
              </a:prstGeom>
              <a:noFill/>
              <a:ln>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s-CO" sz="4800" b="1" i="1" dirty="0" err="1">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Brush Script MT" panose="03060802040406070304" pitchFamily="66" charset="0"/>
                    <a:ea typeface="Calibri" panose="020F0502020204030204" pitchFamily="34" charset="0"/>
                    <a:cs typeface="Times New Roman" panose="02020603050405020304" pitchFamily="18" charset="0"/>
                  </a:rPr>
                  <a:t>Healthy</a:t>
                </a:r>
                <a:r>
                  <a:rPr lang="es-CO" sz="4800" b="1" i="1" dirty="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Brush Script MT" panose="03060802040406070304" pitchFamily="66" charset="0"/>
                    <a:ea typeface="Calibri" panose="020F0502020204030204" pitchFamily="34" charset="0"/>
                    <a:cs typeface="Times New Roman" panose="02020603050405020304" pitchFamily="18" charset="0"/>
                  </a:rPr>
                  <a:t> </a:t>
                </a:r>
                <a:r>
                  <a:rPr lang="es-CO" sz="4800" b="1" i="1" dirty="0" err="1">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Brush Script MT" panose="03060802040406070304" pitchFamily="66" charset="0"/>
                    <a:ea typeface="Calibri" panose="020F0502020204030204" pitchFamily="34" charset="0"/>
                    <a:cs typeface="Times New Roman" panose="02020603050405020304" pitchFamily="18" charset="0"/>
                  </a:rPr>
                  <a:t>Food</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s-CO" sz="4400" b="1" i="1" dirty="0">
                    <a:ln>
                      <a:noFill/>
                    </a:ln>
                    <a:gradFill>
                      <a:gsLst>
                        <a:gs pos="0">
                          <a:srgbClr val="A54200"/>
                        </a:gs>
                        <a:gs pos="78000">
                          <a:srgbClr val="FF8C19"/>
                        </a:gs>
                        <a:gs pos="100000">
                          <a:srgbClr val="FFF1E9"/>
                        </a:gs>
                      </a:gsLst>
                      <a:lin ang="5400000" scaled="0"/>
                    </a:gradFill>
                    <a:effectLst>
                      <a:outerShdw blurRad="69850" dist="43180" dir="5400000" sx="0" sy="0">
                        <a:srgbClr val="000000">
                          <a:alpha val="65000"/>
                        </a:srgbClr>
                      </a:outerShdw>
                    </a:effectLst>
                    <a:latin typeface="Brush Script MT" panose="03060802040406070304" pitchFamily="66" charset="0"/>
                    <a:ea typeface="Calibri" panose="020F0502020204030204" pitchFamily="34" charset="0"/>
                    <a:cs typeface="Times New Roman" panose="02020603050405020304" pitchFamily="18" charset="0"/>
                  </a:rPr>
                  <a:t> </a:t>
                </a:r>
                <a:endParaRPr lang="es-CO" sz="11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2" name="CuadroTexto 11">
              <a:extLst>
                <a:ext uri="{FF2B5EF4-FFF2-40B4-BE49-F238E27FC236}">
                  <a16:creationId xmlns:a16="http://schemas.microsoft.com/office/drawing/2014/main" id="{A97328BB-AA2A-4B41-84D6-466DFEF8EF58}"/>
                </a:ext>
              </a:extLst>
            </p:cNvPr>
            <p:cNvSpPr txBox="1"/>
            <p:nvPr/>
          </p:nvSpPr>
          <p:spPr>
            <a:xfrm>
              <a:off x="4761423" y="4684983"/>
              <a:ext cx="3710608" cy="584775"/>
            </a:xfrm>
            <a:prstGeom prst="rect">
              <a:avLst/>
            </a:prstGeom>
            <a:noFill/>
          </p:spPr>
          <p:txBody>
            <a:bodyPr wrap="square" rtlCol="0">
              <a:spAutoFit/>
            </a:bodyPr>
            <a:lstStyle/>
            <a:p>
              <a:r>
                <a:rPr lang="es-CO" sz="1600" b="1" dirty="0">
                  <a:latin typeface="Apple Chancery" panose="03020702040506060504" pitchFamily="66" charset="0"/>
                </a:rPr>
                <a:t>Exquisita y saludable comida para personas diabéticas</a:t>
              </a:r>
            </a:p>
          </p:txBody>
        </p:sp>
        <p:sp>
          <p:nvSpPr>
            <p:cNvPr id="13" name="CuadroTexto 12">
              <a:extLst>
                <a:ext uri="{FF2B5EF4-FFF2-40B4-BE49-F238E27FC236}">
                  <a16:creationId xmlns:a16="http://schemas.microsoft.com/office/drawing/2014/main" id="{BB999DC3-016E-4EBE-832F-9D89E519FC63}"/>
                </a:ext>
              </a:extLst>
            </p:cNvPr>
            <p:cNvSpPr txBox="1"/>
            <p:nvPr/>
          </p:nvSpPr>
          <p:spPr>
            <a:xfrm>
              <a:off x="6891130" y="5090014"/>
              <a:ext cx="1760799" cy="830997"/>
            </a:xfrm>
            <a:prstGeom prst="rect">
              <a:avLst/>
            </a:prstGeom>
            <a:noFill/>
          </p:spPr>
          <p:txBody>
            <a:bodyPr wrap="square" rtlCol="0">
              <a:spAutoFit/>
            </a:bodyPr>
            <a:lstStyle/>
            <a:p>
              <a:pPr algn="ctr"/>
              <a:r>
                <a:rPr lang="es-CO" sz="1600" b="1" dirty="0">
                  <a:latin typeface="Apple Chancery" panose="03020702040506060504" pitchFamily="66" charset="0"/>
                </a:rPr>
                <a:t>Presenta este volante y reclama postre gratis</a:t>
              </a:r>
            </a:p>
          </p:txBody>
        </p:sp>
        <p:sp>
          <p:nvSpPr>
            <p:cNvPr id="14" name="CuadroTexto 13">
              <a:extLst>
                <a:ext uri="{FF2B5EF4-FFF2-40B4-BE49-F238E27FC236}">
                  <a16:creationId xmlns:a16="http://schemas.microsoft.com/office/drawing/2014/main" id="{01B80747-435C-42BF-AAFD-9E65C87C6761}"/>
                </a:ext>
              </a:extLst>
            </p:cNvPr>
            <p:cNvSpPr txBox="1"/>
            <p:nvPr/>
          </p:nvSpPr>
          <p:spPr>
            <a:xfrm>
              <a:off x="4581525" y="5748264"/>
              <a:ext cx="2468632" cy="253916"/>
            </a:xfrm>
            <a:prstGeom prst="rect">
              <a:avLst/>
            </a:prstGeom>
            <a:noFill/>
          </p:spPr>
          <p:txBody>
            <a:bodyPr wrap="square" rtlCol="0">
              <a:spAutoFit/>
            </a:bodyPr>
            <a:lstStyle/>
            <a:p>
              <a:r>
                <a:rPr lang="es-CO" sz="1050" dirty="0"/>
                <a:t>Carrera 12ª #62-15</a:t>
              </a:r>
            </a:p>
          </p:txBody>
        </p:sp>
        <p:sp>
          <p:nvSpPr>
            <p:cNvPr id="15" name="CuadroTexto 14">
              <a:extLst>
                <a:ext uri="{FF2B5EF4-FFF2-40B4-BE49-F238E27FC236}">
                  <a16:creationId xmlns:a16="http://schemas.microsoft.com/office/drawing/2014/main" id="{166F4727-6EC8-4F99-881D-86E2C04FFAE1}"/>
                </a:ext>
              </a:extLst>
            </p:cNvPr>
            <p:cNvSpPr txBox="1"/>
            <p:nvPr/>
          </p:nvSpPr>
          <p:spPr>
            <a:xfrm>
              <a:off x="4761423" y="4147930"/>
              <a:ext cx="3335655" cy="369332"/>
            </a:xfrm>
            <a:prstGeom prst="rect">
              <a:avLst/>
            </a:prstGeom>
            <a:noFill/>
          </p:spPr>
          <p:txBody>
            <a:bodyPr wrap="square" rtlCol="0">
              <a:spAutoFit/>
            </a:bodyPr>
            <a:lstStyle/>
            <a:p>
              <a:pPr algn="ctr"/>
              <a:r>
                <a:rPr lang="es-CO" b="1" dirty="0">
                  <a:solidFill>
                    <a:srgbClr val="00B050"/>
                  </a:solidFill>
                </a:rPr>
                <a:t>GRAN INAUGURACION</a:t>
              </a:r>
            </a:p>
          </p:txBody>
        </p:sp>
      </p:grpSp>
      <p:sp>
        <p:nvSpPr>
          <p:cNvPr id="18" name="CuadroTexto 17">
            <a:extLst>
              <a:ext uri="{FF2B5EF4-FFF2-40B4-BE49-F238E27FC236}">
                <a16:creationId xmlns:a16="http://schemas.microsoft.com/office/drawing/2014/main" id="{48204E46-0EEF-47CE-A434-A719A26E28AB}"/>
              </a:ext>
            </a:extLst>
          </p:cNvPr>
          <p:cNvSpPr txBox="1"/>
          <p:nvPr/>
        </p:nvSpPr>
        <p:spPr>
          <a:xfrm>
            <a:off x="2582934" y="2346385"/>
            <a:ext cx="4070404" cy="461665"/>
          </a:xfrm>
          <a:prstGeom prst="rect">
            <a:avLst/>
          </a:prstGeom>
          <a:noFill/>
        </p:spPr>
        <p:txBody>
          <a:bodyPr wrap="square" rtlCol="0">
            <a:spAutoFit/>
          </a:bodyPr>
          <a:lstStyle/>
          <a:p>
            <a:r>
              <a:rPr lang="es-CO" sz="2400" b="1" dirty="0">
                <a:solidFill>
                  <a:srgbClr val="00B050"/>
                </a:solidFill>
                <a:latin typeface="Apple Chancery" panose="03020702040506060504" pitchFamily="66" charset="0"/>
              </a:rPr>
              <a:t>Búscanos como </a:t>
            </a:r>
            <a:r>
              <a:rPr lang="es-CO" sz="2400" b="1" dirty="0" err="1">
                <a:solidFill>
                  <a:srgbClr val="00B050"/>
                </a:solidFill>
                <a:latin typeface="Apple Chancery" panose="03020702040506060504" pitchFamily="66" charset="0"/>
              </a:rPr>
              <a:t>Healthy</a:t>
            </a:r>
            <a:r>
              <a:rPr lang="es-CO" sz="2400" b="1" dirty="0">
                <a:solidFill>
                  <a:srgbClr val="00B050"/>
                </a:solidFill>
                <a:latin typeface="Apple Chancery" panose="03020702040506060504" pitchFamily="66" charset="0"/>
              </a:rPr>
              <a:t> </a:t>
            </a:r>
            <a:r>
              <a:rPr lang="es-CO" sz="2400" b="1" dirty="0" err="1">
                <a:solidFill>
                  <a:srgbClr val="00B050"/>
                </a:solidFill>
                <a:latin typeface="Apple Chancery" panose="03020702040506060504" pitchFamily="66" charset="0"/>
              </a:rPr>
              <a:t>Food</a:t>
            </a:r>
            <a:endParaRPr lang="es-CO" sz="2400" b="1" dirty="0">
              <a:solidFill>
                <a:srgbClr val="00B050"/>
              </a:solidFill>
              <a:latin typeface="Apple Chancery" panose="03020702040506060504" pitchFamily="66" charset="0"/>
            </a:endParaRPr>
          </a:p>
        </p:txBody>
      </p:sp>
    </p:spTree>
    <p:extLst>
      <p:ext uri="{BB962C8B-B14F-4D97-AF65-F5344CB8AC3E}">
        <p14:creationId xmlns:p14="http://schemas.microsoft.com/office/powerpoint/2010/main" val="2042010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2" name="CuadroTexto 1"/>
          <p:cNvSpPr txBox="1"/>
          <p:nvPr/>
        </p:nvSpPr>
        <p:spPr>
          <a:xfrm>
            <a:off x="-412134" y="2904663"/>
            <a:ext cx="10308806" cy="461665"/>
          </a:xfrm>
          <a:prstGeom prst="rect">
            <a:avLst/>
          </a:prstGeom>
          <a:noFill/>
        </p:spPr>
        <p:txBody>
          <a:bodyPr wrap="square" rtlCol="0">
            <a:spAutoFit/>
          </a:bodyPr>
          <a:lstStyle/>
          <a:p>
            <a:pPr algn="just"/>
            <a:endParaRPr lang="es-ES" b="1" dirty="0">
              <a:solidFill>
                <a:schemeClr val="accent5">
                  <a:lumMod val="50000"/>
                </a:schemeClr>
              </a:solidFill>
              <a:latin typeface="Helvetica Light"/>
              <a:cs typeface="Helvetica Light"/>
            </a:endParaRPr>
          </a:p>
        </p:txBody>
      </p:sp>
      <p:sp>
        <p:nvSpPr>
          <p:cNvPr id="3" name="CuadroTexto 2">
            <a:extLst>
              <a:ext uri="{FF2B5EF4-FFF2-40B4-BE49-F238E27FC236}">
                <a16:creationId xmlns:a16="http://schemas.microsoft.com/office/drawing/2014/main" id="{77F580C9-F6A0-4107-B639-A9E4E1588515}"/>
              </a:ext>
            </a:extLst>
          </p:cNvPr>
          <p:cNvSpPr txBox="1"/>
          <p:nvPr/>
        </p:nvSpPr>
        <p:spPr>
          <a:xfrm>
            <a:off x="931654" y="719449"/>
            <a:ext cx="6211018" cy="4401205"/>
          </a:xfrm>
          <a:prstGeom prst="rect">
            <a:avLst/>
          </a:prstGeom>
          <a:noFill/>
        </p:spPr>
        <p:txBody>
          <a:bodyPr wrap="square" rtlCol="0">
            <a:spAutoFit/>
          </a:bodyPr>
          <a:lstStyle/>
          <a:p>
            <a:r>
              <a:rPr lang="es-CO" sz="2800" b="1" dirty="0"/>
              <a:t>Ventas unidades: 360 platos semanales</a:t>
            </a:r>
          </a:p>
          <a:p>
            <a:endParaRPr lang="es-CO" sz="2800" b="1" dirty="0"/>
          </a:p>
          <a:p>
            <a:endParaRPr lang="es-CO" sz="2800" b="1" dirty="0"/>
          </a:p>
          <a:p>
            <a:r>
              <a:rPr lang="es-CO" sz="2800" b="1" dirty="0"/>
              <a:t>Promedio ingreso mensual: $25,488,000</a:t>
            </a:r>
          </a:p>
          <a:p>
            <a:endParaRPr lang="es-CO" sz="2800" b="1" dirty="0"/>
          </a:p>
          <a:p>
            <a:endParaRPr lang="es-CO" sz="2800" b="1" dirty="0"/>
          </a:p>
          <a:p>
            <a:r>
              <a:rPr lang="es-CO" sz="2800" b="1" dirty="0"/>
              <a:t>TIO (Tasa interna de oportunidad): 25%</a:t>
            </a:r>
          </a:p>
          <a:p>
            <a:endParaRPr lang="es-CO" sz="2800" b="1" dirty="0"/>
          </a:p>
          <a:p>
            <a:endParaRPr lang="es-CO" sz="2800" b="1" dirty="0"/>
          </a:p>
          <a:p>
            <a:r>
              <a:rPr lang="es-CO" sz="2800" b="1" dirty="0"/>
              <a:t>TIR (Tasa interna de retorno): 23%</a:t>
            </a:r>
          </a:p>
        </p:txBody>
      </p:sp>
      <p:pic>
        <p:nvPicPr>
          <p:cNvPr id="3074" name="Picture 2" descr="Resultado de imagen para plato de comida saludable">
            <a:extLst>
              <a:ext uri="{FF2B5EF4-FFF2-40B4-BE49-F238E27FC236}">
                <a16:creationId xmlns:a16="http://schemas.microsoft.com/office/drawing/2014/main" id="{0DF56A0F-52AC-4499-814F-D8DFF032D60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5742" y="5815503"/>
            <a:ext cx="3916153" cy="2608158"/>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pic>
        <p:nvPicPr>
          <p:cNvPr id="10" name="Imagen 9">
            <a:extLst>
              <a:ext uri="{FF2B5EF4-FFF2-40B4-BE49-F238E27FC236}">
                <a16:creationId xmlns:a16="http://schemas.microsoft.com/office/drawing/2014/main" id="{735C9148-96F0-4072-BC88-D8EACA148F80}"/>
              </a:ext>
            </a:extLst>
          </p:cNvPr>
          <p:cNvPicPr/>
          <p:nvPr/>
        </p:nvPicPr>
        <p:blipFill rotWithShape="1">
          <a:blip r:embed="rId4">
            <a:extLst>
              <a:ext uri="{BEBA8EAE-BF5A-486C-A8C5-ECC9F3942E4B}">
                <a14:imgProps xmlns:a14="http://schemas.microsoft.com/office/drawing/2010/main">
                  <a14:imgLayer r:embed="rId5">
                    <a14:imgEffect>
                      <a14:backgroundRemoval t="26823" b="74609" l="25476" r="66618">
                        <a14:foregroundMark x1="30454" y1="50911" x2="32943" y2="44661"/>
                        <a14:foregroundMark x1="32943" y1="44661" x2="40190" y2="40365"/>
                        <a14:foregroundMark x1="40190" y1="40365" x2="42387" y2="33073"/>
                        <a14:foregroundMark x1="41362" y1="53906" x2="45315" y2="51302"/>
                        <a14:foregroundMark x1="45315" y1="51302" x2="45388" y2="51172"/>
                        <a14:foregroundMark x1="45388" y1="47656" x2="49927" y2="47266"/>
                        <a14:foregroundMark x1="49927" y1="47266" x2="49854" y2="47526"/>
                        <a14:foregroundMark x1="44785" y1="72412" x2="46999" y2="71615"/>
                        <a14:foregroundMark x1="41215" y1="73698" x2="43356" y2="72927"/>
                        <a14:foregroundMark x1="46999" y1="71615" x2="51025" y2="73568"/>
                        <a14:foregroundMark x1="51025" y1="73568" x2="57540" y2="72135"/>
                        <a14:foregroundMark x1="57540" y1="72135" x2="58638" y2="74349"/>
                        <a14:foregroundMark x1="53001" y1="58594" x2="53001" y2="58594"/>
                        <a14:foregroundMark x1="40117" y1="67708" x2="40117" y2="67708"/>
                        <a14:foregroundMark x1="40117" y1="67708" x2="40117" y2="67708"/>
                        <a14:foregroundMark x1="40044" y1="68750" x2="39458" y2="68750"/>
                        <a14:foregroundMark x1="37921" y1="67839" x2="40849" y2="71615"/>
                        <a14:foregroundMark x1="38799" y1="66276" x2="41947" y2="70573"/>
                        <a14:foregroundMark x1="39678" y1="63802" x2="56955" y2="50130"/>
                        <a14:foregroundMark x1="56955" y1="50130" x2="56955" y2="50130"/>
                        <a14:foregroundMark x1="52562" y1="68229" x2="52562" y2="68229"/>
                        <a14:foregroundMark x1="55710" y1="68359" x2="55710" y2="68359"/>
                        <a14:foregroundMark x1="55637" y1="59505" x2="55637" y2="59505"/>
                        <a14:foregroundMark x1="58419" y1="58073" x2="58419" y2="58073"/>
                        <a14:foregroundMark x1="61493" y1="63542" x2="61493" y2="63542"/>
                        <a14:foregroundMark x1="59078" y1="63542" x2="59078" y2="63542"/>
                        <a14:foregroundMark x1="58712" y1="74089" x2="58712" y2="74089"/>
                        <a14:foregroundMark x1="58858" y1="72135" x2="58858" y2="72135"/>
                        <a14:foregroundMark x1="43119" y1="72396" x2="56149" y2="61979"/>
                        <a14:foregroundMark x1="56149" y1="61979" x2="60761" y2="61719"/>
                        <a14:foregroundMark x1="60761" y1="61719" x2="65081" y2="62370"/>
                        <a14:foregroundMark x1="65081" y1="62370" x2="65959" y2="61979"/>
                        <a14:foregroundMark x1="63616" y1="58333" x2="63616" y2="58333"/>
                        <a14:foregroundMark x1="61493" y1="57552" x2="61493" y2="57552"/>
                        <a14:foregroundMark x1="61493" y1="58203" x2="60688" y2="58724"/>
                        <a14:foregroundMark x1="60981" y1="59245" x2="60981" y2="59245"/>
                        <a14:foregroundMark x1="66691" y1="62500" x2="66691" y2="62500"/>
                        <a14:foregroundMark x1="40117" y1="74609" x2="40117" y2="74609"/>
                        <a14:foregroundMark x1="40264" y1="74089" x2="40264" y2="74089"/>
                        <a14:foregroundMark x1="58272" y1="68490" x2="58272" y2="68490"/>
                        <a14:foregroundMark x1="55783" y1="64714" x2="55783" y2="64714"/>
                        <a14:foregroundMark x1="64202" y1="58203" x2="64202" y2="58203"/>
                        <a14:foregroundMark x1="60981" y1="59505" x2="60981" y2="59505"/>
                        <a14:foregroundMark x1="47218" y1="73307" x2="47218" y2="73307"/>
                        <a14:foregroundMark x1="60981" y1="59375" x2="60981" y2="59375"/>
                        <a14:foregroundMark x1="60615" y1="60417" x2="60615" y2="60417"/>
                        <a14:backgroundMark x1="51757" y1="63411" x2="51757" y2="63411"/>
                        <a14:backgroundMark x1="59306" y1="59959" x2="61076" y2="59566"/>
                        <a14:backgroundMark x1="61933" y1="59375" x2="63279" y2="60156"/>
                      </a14:backgroundRemoval>
                    </a14:imgEffect>
                  </a14:imgLayer>
                </a14:imgProps>
              </a:ext>
            </a:extLst>
          </a:blip>
          <a:srcRect l="20536" t="21131" r="28717" b="21816"/>
          <a:stretch/>
        </p:blipFill>
        <p:spPr bwMode="auto">
          <a:xfrm>
            <a:off x="-412134" y="7119308"/>
            <a:ext cx="2725948" cy="17770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66271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3000" r="-3000"/>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FDD48BF-D9D3-4495-BFE3-C870CF54DCC5}"/>
              </a:ext>
            </a:extLst>
          </p:cNvPr>
          <p:cNvSpPr txBox="1"/>
          <p:nvPr/>
        </p:nvSpPr>
        <p:spPr>
          <a:xfrm>
            <a:off x="5067637" y="4325064"/>
            <a:ext cx="6556582" cy="2400657"/>
          </a:xfrm>
          <a:prstGeom prst="rect">
            <a:avLst/>
          </a:prstGeom>
          <a:noFill/>
        </p:spPr>
        <p:txBody>
          <a:bodyPr wrap="square" rtlCol="0">
            <a:spAutoFit/>
          </a:bodyPr>
          <a:lstStyle/>
          <a:p>
            <a:pPr algn="ctr"/>
            <a:r>
              <a:rPr lang="es-ES" sz="15000" b="1" dirty="0">
                <a:latin typeface="Andalus" panose="02020603050405020304" pitchFamily="18" charset="-78"/>
                <a:cs typeface="Andalus" panose="02020603050405020304" pitchFamily="18" charset="-78"/>
              </a:rPr>
              <a:t>Gracias</a:t>
            </a:r>
          </a:p>
        </p:txBody>
      </p:sp>
    </p:spTree>
    <p:extLst>
      <p:ext uri="{BB962C8B-B14F-4D97-AF65-F5344CB8AC3E}">
        <p14:creationId xmlns:p14="http://schemas.microsoft.com/office/powerpoint/2010/main" val="292220507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3151</TotalTime>
  <Words>295</Words>
  <Application>Microsoft Office PowerPoint</Application>
  <PresentationFormat>Personalizado</PresentationFormat>
  <Paragraphs>67</Paragraphs>
  <Slides>9</Slides>
  <Notes>0</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9</vt:i4>
      </vt:variant>
    </vt:vector>
  </HeadingPairs>
  <TitlesOfParts>
    <vt:vector size="21" baseType="lpstr">
      <vt:lpstr>Andalus</vt:lpstr>
      <vt:lpstr>Antique Olive CompactPS</vt:lpstr>
      <vt:lpstr>Apple Chancery</vt:lpstr>
      <vt:lpstr>Arial</vt:lpstr>
      <vt:lpstr>ArialMT</vt:lpstr>
      <vt:lpstr>Brush Script MT</vt:lpstr>
      <vt:lpstr>Calibri</vt:lpstr>
      <vt:lpstr>Calibri Light</vt:lpstr>
      <vt:lpstr>Helvetica Light</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jhon hincapie</dc:creator>
  <cp:lastModifiedBy>BRAYAN OPTIKUS</cp:lastModifiedBy>
  <cp:revision>104</cp:revision>
  <dcterms:created xsi:type="dcterms:W3CDTF">2017-05-08T17:24:10Z</dcterms:created>
  <dcterms:modified xsi:type="dcterms:W3CDTF">2018-10-22T22:11:46Z</dcterms:modified>
</cp:coreProperties>
</file>