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7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749379-DF5F-41EC-A3A4-AD725511975C}" type="doc">
      <dgm:prSet loTypeId="urn:microsoft.com/office/officeart/2005/8/layout/cycle1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s-CO"/>
        </a:p>
      </dgm:t>
    </dgm:pt>
    <dgm:pt modelId="{FEC108CD-9322-47AF-9E14-E6F9D125135C}">
      <dgm:prSet phldrT="[Texto]"/>
      <dgm:spPr/>
      <dgm:t>
        <a:bodyPr/>
        <a:lstStyle/>
        <a:p>
          <a:r>
            <a:rPr lang="es-CO"/>
            <a:t>FotografÍa</a:t>
          </a:r>
        </a:p>
      </dgm:t>
    </dgm:pt>
    <dgm:pt modelId="{BC0E884E-A315-42C0-B89D-DDCAB0BB072C}" type="parTrans" cxnId="{8EB64137-8D16-4990-B97D-F0169DA05969}">
      <dgm:prSet/>
      <dgm:spPr/>
      <dgm:t>
        <a:bodyPr/>
        <a:lstStyle/>
        <a:p>
          <a:endParaRPr lang="es-CO"/>
        </a:p>
      </dgm:t>
    </dgm:pt>
    <dgm:pt modelId="{72F258A1-89D5-491C-8EA5-3891622C2148}" type="sibTrans" cxnId="{8EB64137-8D16-4990-B97D-F0169DA05969}">
      <dgm:prSet/>
      <dgm:spPr/>
      <dgm:t>
        <a:bodyPr/>
        <a:lstStyle/>
        <a:p>
          <a:endParaRPr lang="es-CO"/>
        </a:p>
      </dgm:t>
    </dgm:pt>
    <dgm:pt modelId="{EC047204-2171-4BCE-9AF9-2D9A30D53135}">
      <dgm:prSet phldrT="[Texto]"/>
      <dgm:spPr/>
      <dgm:t>
        <a:bodyPr/>
        <a:lstStyle/>
        <a:p>
          <a:r>
            <a:rPr lang="es-CO"/>
            <a:t>Edición</a:t>
          </a:r>
        </a:p>
      </dgm:t>
    </dgm:pt>
    <dgm:pt modelId="{C890EB36-186E-4514-9FAA-248645E7AAB1}" type="parTrans" cxnId="{86111062-55A8-4AB9-B6B2-DDAD2B06A9F4}">
      <dgm:prSet/>
      <dgm:spPr/>
      <dgm:t>
        <a:bodyPr/>
        <a:lstStyle/>
        <a:p>
          <a:endParaRPr lang="es-CO"/>
        </a:p>
      </dgm:t>
    </dgm:pt>
    <dgm:pt modelId="{DAF3E240-0362-4ACF-BDEC-3AD2C051ABB8}" type="sibTrans" cxnId="{86111062-55A8-4AB9-B6B2-DDAD2B06A9F4}">
      <dgm:prSet/>
      <dgm:spPr/>
      <dgm:t>
        <a:bodyPr/>
        <a:lstStyle/>
        <a:p>
          <a:endParaRPr lang="es-CO"/>
        </a:p>
      </dgm:t>
    </dgm:pt>
    <dgm:pt modelId="{C6030A48-BEFB-4E79-83C3-A190D497E974}">
      <dgm:prSet phldrT="[Texto]"/>
      <dgm:spPr/>
      <dgm:t>
        <a:bodyPr/>
        <a:lstStyle/>
        <a:p>
          <a:r>
            <a:rPr lang="es-CO"/>
            <a:t>Estampado</a:t>
          </a:r>
        </a:p>
      </dgm:t>
    </dgm:pt>
    <dgm:pt modelId="{75F8B96A-C032-4E00-ACF3-F30E5E002521}" type="parTrans" cxnId="{89440BF6-A22E-427E-91B9-46A6FC77323A}">
      <dgm:prSet/>
      <dgm:spPr/>
      <dgm:t>
        <a:bodyPr/>
        <a:lstStyle/>
        <a:p>
          <a:endParaRPr lang="es-CO"/>
        </a:p>
      </dgm:t>
    </dgm:pt>
    <dgm:pt modelId="{9CFC74C2-41A8-4BEA-8DBD-0D866262A3C0}" type="sibTrans" cxnId="{89440BF6-A22E-427E-91B9-46A6FC77323A}">
      <dgm:prSet/>
      <dgm:spPr/>
      <dgm:t>
        <a:bodyPr/>
        <a:lstStyle/>
        <a:p>
          <a:endParaRPr lang="es-CO"/>
        </a:p>
      </dgm:t>
    </dgm:pt>
    <dgm:pt modelId="{466AF10C-CAE6-4001-90E5-7C970F44FA62}">
      <dgm:prSet phldrT="[Texto]"/>
      <dgm:spPr/>
      <dgm:t>
        <a:bodyPr/>
        <a:lstStyle/>
        <a:p>
          <a:r>
            <a:rPr lang="es-CO"/>
            <a:t>Entrega</a:t>
          </a:r>
        </a:p>
      </dgm:t>
    </dgm:pt>
    <dgm:pt modelId="{B31D303D-1A96-4ACD-8D6B-14D7C2A6BC2D}" type="parTrans" cxnId="{C3BA1135-F8AA-48ED-BB86-665D24300959}">
      <dgm:prSet/>
      <dgm:spPr/>
      <dgm:t>
        <a:bodyPr/>
        <a:lstStyle/>
        <a:p>
          <a:endParaRPr lang="es-CO"/>
        </a:p>
      </dgm:t>
    </dgm:pt>
    <dgm:pt modelId="{86182058-9877-4DEE-ABE7-CC2ED1D5D043}" type="sibTrans" cxnId="{C3BA1135-F8AA-48ED-BB86-665D24300959}">
      <dgm:prSet/>
      <dgm:spPr/>
      <dgm:t>
        <a:bodyPr/>
        <a:lstStyle/>
        <a:p>
          <a:endParaRPr lang="es-CO"/>
        </a:p>
      </dgm:t>
    </dgm:pt>
    <dgm:pt modelId="{8E258ADD-9D4B-41D0-ACA1-9B721CAD7202}">
      <dgm:prSet phldrT="[Texto]"/>
      <dgm:spPr/>
      <dgm:t>
        <a:bodyPr/>
        <a:lstStyle/>
        <a:p>
          <a:r>
            <a:rPr lang="es-CO"/>
            <a:t>Impresión de diseño</a:t>
          </a:r>
        </a:p>
      </dgm:t>
    </dgm:pt>
    <dgm:pt modelId="{69408DD7-92C2-4215-9B0B-56D7A891296A}" type="sibTrans" cxnId="{7A940BF8-CF2E-4A35-A2B3-A90E42B92795}">
      <dgm:prSet/>
      <dgm:spPr/>
      <dgm:t>
        <a:bodyPr/>
        <a:lstStyle/>
        <a:p>
          <a:endParaRPr lang="es-CO"/>
        </a:p>
      </dgm:t>
    </dgm:pt>
    <dgm:pt modelId="{C54D6025-7B9A-4A44-94BC-1E9F0124DD1F}" type="parTrans" cxnId="{7A940BF8-CF2E-4A35-A2B3-A90E42B92795}">
      <dgm:prSet/>
      <dgm:spPr/>
      <dgm:t>
        <a:bodyPr/>
        <a:lstStyle/>
        <a:p>
          <a:endParaRPr lang="es-CO"/>
        </a:p>
      </dgm:t>
    </dgm:pt>
    <dgm:pt modelId="{00A3FF6B-5DBC-46B5-A035-F21572CA89DD}" type="pres">
      <dgm:prSet presAssocID="{93749379-DF5F-41EC-A3A4-AD725511975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O"/>
        </a:p>
      </dgm:t>
    </dgm:pt>
    <dgm:pt modelId="{64999778-F478-4732-A27D-B39D0207BD5E}" type="pres">
      <dgm:prSet presAssocID="{FEC108CD-9322-47AF-9E14-E6F9D125135C}" presName="dummy" presStyleCnt="0"/>
      <dgm:spPr/>
    </dgm:pt>
    <dgm:pt modelId="{1195C550-8675-4A43-988C-1C7056588385}" type="pres">
      <dgm:prSet presAssocID="{FEC108CD-9322-47AF-9E14-E6F9D125135C}" presName="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57FD4641-327D-4E45-98CF-2DE954D216D5}" type="pres">
      <dgm:prSet presAssocID="{72F258A1-89D5-491C-8EA5-3891622C2148}" presName="sibTrans" presStyleLbl="node1" presStyleIdx="0" presStyleCnt="5"/>
      <dgm:spPr/>
      <dgm:t>
        <a:bodyPr/>
        <a:lstStyle/>
        <a:p>
          <a:endParaRPr lang="es-CO"/>
        </a:p>
      </dgm:t>
    </dgm:pt>
    <dgm:pt modelId="{7E7A18DF-C035-4C26-A927-F4C7B4217AF2}" type="pres">
      <dgm:prSet presAssocID="{EC047204-2171-4BCE-9AF9-2D9A30D53135}" presName="dummy" presStyleCnt="0"/>
      <dgm:spPr/>
    </dgm:pt>
    <dgm:pt modelId="{4377BBDC-FA8B-4387-8EAA-63BD8DCFD461}" type="pres">
      <dgm:prSet presAssocID="{EC047204-2171-4BCE-9AF9-2D9A30D53135}" presName="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9598DE3-81E0-413B-A5D1-91CDA6D8A886}" type="pres">
      <dgm:prSet presAssocID="{DAF3E240-0362-4ACF-BDEC-3AD2C051ABB8}" presName="sibTrans" presStyleLbl="node1" presStyleIdx="1" presStyleCnt="5"/>
      <dgm:spPr/>
      <dgm:t>
        <a:bodyPr/>
        <a:lstStyle/>
        <a:p>
          <a:endParaRPr lang="es-CO"/>
        </a:p>
      </dgm:t>
    </dgm:pt>
    <dgm:pt modelId="{948475B7-EF27-48A8-BFE6-6AB2C4A0C17C}" type="pres">
      <dgm:prSet presAssocID="{8E258ADD-9D4B-41D0-ACA1-9B721CAD7202}" presName="dummy" presStyleCnt="0"/>
      <dgm:spPr/>
    </dgm:pt>
    <dgm:pt modelId="{D7BE5906-873D-4AE0-9983-02C3A51A4BB7}" type="pres">
      <dgm:prSet presAssocID="{8E258ADD-9D4B-41D0-ACA1-9B721CAD7202}" presName="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F7BAA271-7DED-4F86-9006-E21C7A34DC35}" type="pres">
      <dgm:prSet presAssocID="{69408DD7-92C2-4215-9B0B-56D7A891296A}" presName="sibTrans" presStyleLbl="node1" presStyleIdx="2" presStyleCnt="5"/>
      <dgm:spPr/>
      <dgm:t>
        <a:bodyPr/>
        <a:lstStyle/>
        <a:p>
          <a:endParaRPr lang="es-CO"/>
        </a:p>
      </dgm:t>
    </dgm:pt>
    <dgm:pt modelId="{93F6CC9E-88E2-465F-B2B8-214E2B97850F}" type="pres">
      <dgm:prSet presAssocID="{C6030A48-BEFB-4E79-83C3-A190D497E974}" presName="dummy" presStyleCnt="0"/>
      <dgm:spPr/>
    </dgm:pt>
    <dgm:pt modelId="{A18EC50C-F62A-45B1-9BE5-A3E0BA62F1E9}" type="pres">
      <dgm:prSet presAssocID="{C6030A48-BEFB-4E79-83C3-A190D497E974}" presName="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9F66FD7B-A561-4F5E-99D5-11C66BCB40FF}" type="pres">
      <dgm:prSet presAssocID="{9CFC74C2-41A8-4BEA-8DBD-0D866262A3C0}" presName="sibTrans" presStyleLbl="node1" presStyleIdx="3" presStyleCnt="5"/>
      <dgm:spPr/>
      <dgm:t>
        <a:bodyPr/>
        <a:lstStyle/>
        <a:p>
          <a:endParaRPr lang="es-CO"/>
        </a:p>
      </dgm:t>
    </dgm:pt>
    <dgm:pt modelId="{186654FC-DBEF-4E9E-837B-0F29CBB4BE8B}" type="pres">
      <dgm:prSet presAssocID="{466AF10C-CAE6-4001-90E5-7C970F44FA62}" presName="dummy" presStyleCnt="0"/>
      <dgm:spPr/>
    </dgm:pt>
    <dgm:pt modelId="{0D8FCAC3-AE4A-4BD6-BBFC-E87B4F55FF9F}" type="pres">
      <dgm:prSet presAssocID="{466AF10C-CAE6-4001-90E5-7C970F44FA62}" presName="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es-CO"/>
        </a:p>
      </dgm:t>
    </dgm:pt>
    <dgm:pt modelId="{7A03A9D3-B7DA-45F4-BA21-2F2F07AB5B69}" type="pres">
      <dgm:prSet presAssocID="{86182058-9877-4DEE-ABE7-CC2ED1D5D043}" presName="sibTrans" presStyleLbl="node1" presStyleIdx="4" presStyleCnt="5"/>
      <dgm:spPr/>
      <dgm:t>
        <a:bodyPr/>
        <a:lstStyle/>
        <a:p>
          <a:endParaRPr lang="es-CO"/>
        </a:p>
      </dgm:t>
    </dgm:pt>
  </dgm:ptLst>
  <dgm:cxnLst>
    <dgm:cxn modelId="{89440BF6-A22E-427E-91B9-46A6FC77323A}" srcId="{93749379-DF5F-41EC-A3A4-AD725511975C}" destId="{C6030A48-BEFB-4E79-83C3-A190D497E974}" srcOrd="3" destOrd="0" parTransId="{75F8B96A-C032-4E00-ACF3-F30E5E002521}" sibTransId="{9CFC74C2-41A8-4BEA-8DBD-0D866262A3C0}"/>
    <dgm:cxn modelId="{90DD9308-B82C-42B9-B2D6-632544AA7D12}" type="presOf" srcId="{86182058-9877-4DEE-ABE7-CC2ED1D5D043}" destId="{7A03A9D3-B7DA-45F4-BA21-2F2F07AB5B69}" srcOrd="0" destOrd="0" presId="urn:microsoft.com/office/officeart/2005/8/layout/cycle1"/>
    <dgm:cxn modelId="{86111062-55A8-4AB9-B6B2-DDAD2B06A9F4}" srcId="{93749379-DF5F-41EC-A3A4-AD725511975C}" destId="{EC047204-2171-4BCE-9AF9-2D9A30D53135}" srcOrd="1" destOrd="0" parTransId="{C890EB36-186E-4514-9FAA-248645E7AAB1}" sibTransId="{DAF3E240-0362-4ACF-BDEC-3AD2C051ABB8}"/>
    <dgm:cxn modelId="{58D17CD2-A056-4FCB-A469-8ADD24569A0D}" type="presOf" srcId="{9CFC74C2-41A8-4BEA-8DBD-0D866262A3C0}" destId="{9F66FD7B-A561-4F5E-99D5-11C66BCB40FF}" srcOrd="0" destOrd="0" presId="urn:microsoft.com/office/officeart/2005/8/layout/cycle1"/>
    <dgm:cxn modelId="{44B7F712-4840-4149-B8D1-FB33B4E58713}" type="presOf" srcId="{C6030A48-BEFB-4E79-83C3-A190D497E974}" destId="{A18EC50C-F62A-45B1-9BE5-A3E0BA62F1E9}" srcOrd="0" destOrd="0" presId="urn:microsoft.com/office/officeart/2005/8/layout/cycle1"/>
    <dgm:cxn modelId="{7A940BF8-CF2E-4A35-A2B3-A90E42B92795}" srcId="{93749379-DF5F-41EC-A3A4-AD725511975C}" destId="{8E258ADD-9D4B-41D0-ACA1-9B721CAD7202}" srcOrd="2" destOrd="0" parTransId="{C54D6025-7B9A-4A44-94BC-1E9F0124DD1F}" sibTransId="{69408DD7-92C2-4215-9B0B-56D7A891296A}"/>
    <dgm:cxn modelId="{4EB5BB78-2A81-49B9-8858-800513E4C057}" type="presOf" srcId="{DAF3E240-0362-4ACF-BDEC-3AD2C051ABB8}" destId="{99598DE3-81E0-413B-A5D1-91CDA6D8A886}" srcOrd="0" destOrd="0" presId="urn:microsoft.com/office/officeart/2005/8/layout/cycle1"/>
    <dgm:cxn modelId="{F5D64FA2-CFAF-4E84-A783-92B82CFFBDE0}" type="presOf" srcId="{466AF10C-CAE6-4001-90E5-7C970F44FA62}" destId="{0D8FCAC3-AE4A-4BD6-BBFC-E87B4F55FF9F}" srcOrd="0" destOrd="0" presId="urn:microsoft.com/office/officeart/2005/8/layout/cycle1"/>
    <dgm:cxn modelId="{B709401A-4FDD-4E98-ABAD-372BA44BE5F5}" type="presOf" srcId="{EC047204-2171-4BCE-9AF9-2D9A30D53135}" destId="{4377BBDC-FA8B-4387-8EAA-63BD8DCFD461}" srcOrd="0" destOrd="0" presId="urn:microsoft.com/office/officeart/2005/8/layout/cycle1"/>
    <dgm:cxn modelId="{C3BA1135-F8AA-48ED-BB86-665D24300959}" srcId="{93749379-DF5F-41EC-A3A4-AD725511975C}" destId="{466AF10C-CAE6-4001-90E5-7C970F44FA62}" srcOrd="4" destOrd="0" parTransId="{B31D303D-1A96-4ACD-8D6B-14D7C2A6BC2D}" sibTransId="{86182058-9877-4DEE-ABE7-CC2ED1D5D043}"/>
    <dgm:cxn modelId="{B0ABB6CD-5BE7-4F4B-B1C6-E607BBA4A8FC}" type="presOf" srcId="{72F258A1-89D5-491C-8EA5-3891622C2148}" destId="{57FD4641-327D-4E45-98CF-2DE954D216D5}" srcOrd="0" destOrd="0" presId="urn:microsoft.com/office/officeart/2005/8/layout/cycle1"/>
    <dgm:cxn modelId="{C83FE544-3FA5-4A10-B142-3F4E9117CE92}" type="presOf" srcId="{FEC108CD-9322-47AF-9E14-E6F9D125135C}" destId="{1195C550-8675-4A43-988C-1C7056588385}" srcOrd="0" destOrd="0" presId="urn:microsoft.com/office/officeart/2005/8/layout/cycle1"/>
    <dgm:cxn modelId="{8BA88C90-E299-4534-9DC3-0BAE9DD13E4E}" type="presOf" srcId="{69408DD7-92C2-4215-9B0B-56D7A891296A}" destId="{F7BAA271-7DED-4F86-9006-E21C7A34DC35}" srcOrd="0" destOrd="0" presId="urn:microsoft.com/office/officeart/2005/8/layout/cycle1"/>
    <dgm:cxn modelId="{8EB64137-8D16-4990-B97D-F0169DA05969}" srcId="{93749379-DF5F-41EC-A3A4-AD725511975C}" destId="{FEC108CD-9322-47AF-9E14-E6F9D125135C}" srcOrd="0" destOrd="0" parTransId="{BC0E884E-A315-42C0-B89D-DDCAB0BB072C}" sibTransId="{72F258A1-89D5-491C-8EA5-3891622C2148}"/>
    <dgm:cxn modelId="{B3809CEC-5FD8-467E-9E70-54846C51BFE6}" type="presOf" srcId="{93749379-DF5F-41EC-A3A4-AD725511975C}" destId="{00A3FF6B-5DBC-46B5-A035-F21572CA89DD}" srcOrd="0" destOrd="0" presId="urn:microsoft.com/office/officeart/2005/8/layout/cycle1"/>
    <dgm:cxn modelId="{FC48DD8F-FA2D-4DA3-A628-2C0811C7CB41}" type="presOf" srcId="{8E258ADD-9D4B-41D0-ACA1-9B721CAD7202}" destId="{D7BE5906-873D-4AE0-9983-02C3A51A4BB7}" srcOrd="0" destOrd="0" presId="urn:microsoft.com/office/officeart/2005/8/layout/cycle1"/>
    <dgm:cxn modelId="{5DF67B17-8C05-435F-A02C-34A9F015E8BE}" type="presParOf" srcId="{00A3FF6B-5DBC-46B5-A035-F21572CA89DD}" destId="{64999778-F478-4732-A27D-B39D0207BD5E}" srcOrd="0" destOrd="0" presId="urn:microsoft.com/office/officeart/2005/8/layout/cycle1"/>
    <dgm:cxn modelId="{D4ECEF84-97B9-484C-95D0-EBAEDF066AE7}" type="presParOf" srcId="{00A3FF6B-5DBC-46B5-A035-F21572CA89DD}" destId="{1195C550-8675-4A43-988C-1C7056588385}" srcOrd="1" destOrd="0" presId="urn:microsoft.com/office/officeart/2005/8/layout/cycle1"/>
    <dgm:cxn modelId="{5DCC5DB0-2455-47B7-81FB-F677CC6D4964}" type="presParOf" srcId="{00A3FF6B-5DBC-46B5-A035-F21572CA89DD}" destId="{57FD4641-327D-4E45-98CF-2DE954D216D5}" srcOrd="2" destOrd="0" presId="urn:microsoft.com/office/officeart/2005/8/layout/cycle1"/>
    <dgm:cxn modelId="{55681181-7B1C-4CFD-92E0-2C41330FA0AC}" type="presParOf" srcId="{00A3FF6B-5DBC-46B5-A035-F21572CA89DD}" destId="{7E7A18DF-C035-4C26-A927-F4C7B4217AF2}" srcOrd="3" destOrd="0" presId="urn:microsoft.com/office/officeart/2005/8/layout/cycle1"/>
    <dgm:cxn modelId="{521A2F64-F0EE-41A7-B46C-640F8963A51B}" type="presParOf" srcId="{00A3FF6B-5DBC-46B5-A035-F21572CA89DD}" destId="{4377BBDC-FA8B-4387-8EAA-63BD8DCFD461}" srcOrd="4" destOrd="0" presId="urn:microsoft.com/office/officeart/2005/8/layout/cycle1"/>
    <dgm:cxn modelId="{F2B924F3-9BA6-4B41-8710-357007129C9C}" type="presParOf" srcId="{00A3FF6B-5DBC-46B5-A035-F21572CA89DD}" destId="{99598DE3-81E0-413B-A5D1-91CDA6D8A886}" srcOrd="5" destOrd="0" presId="urn:microsoft.com/office/officeart/2005/8/layout/cycle1"/>
    <dgm:cxn modelId="{CA0B2AAF-A947-46A4-AD0E-DB5A365CCCED}" type="presParOf" srcId="{00A3FF6B-5DBC-46B5-A035-F21572CA89DD}" destId="{948475B7-EF27-48A8-BFE6-6AB2C4A0C17C}" srcOrd="6" destOrd="0" presId="urn:microsoft.com/office/officeart/2005/8/layout/cycle1"/>
    <dgm:cxn modelId="{E39EDE6A-4463-4D9F-9EFC-ECF47DBBB03E}" type="presParOf" srcId="{00A3FF6B-5DBC-46B5-A035-F21572CA89DD}" destId="{D7BE5906-873D-4AE0-9983-02C3A51A4BB7}" srcOrd="7" destOrd="0" presId="urn:microsoft.com/office/officeart/2005/8/layout/cycle1"/>
    <dgm:cxn modelId="{59E5F0EC-1E59-4752-96E9-C4A332BDE5AF}" type="presParOf" srcId="{00A3FF6B-5DBC-46B5-A035-F21572CA89DD}" destId="{F7BAA271-7DED-4F86-9006-E21C7A34DC35}" srcOrd="8" destOrd="0" presId="urn:microsoft.com/office/officeart/2005/8/layout/cycle1"/>
    <dgm:cxn modelId="{CAAC9702-6249-47F4-ACD5-40EC7997FF2B}" type="presParOf" srcId="{00A3FF6B-5DBC-46B5-A035-F21572CA89DD}" destId="{93F6CC9E-88E2-465F-B2B8-214E2B97850F}" srcOrd="9" destOrd="0" presId="urn:microsoft.com/office/officeart/2005/8/layout/cycle1"/>
    <dgm:cxn modelId="{EB281B45-4579-4A5D-944D-5ACCB791514D}" type="presParOf" srcId="{00A3FF6B-5DBC-46B5-A035-F21572CA89DD}" destId="{A18EC50C-F62A-45B1-9BE5-A3E0BA62F1E9}" srcOrd="10" destOrd="0" presId="urn:microsoft.com/office/officeart/2005/8/layout/cycle1"/>
    <dgm:cxn modelId="{56440BE9-6C86-406E-8844-33C1D2F705D7}" type="presParOf" srcId="{00A3FF6B-5DBC-46B5-A035-F21572CA89DD}" destId="{9F66FD7B-A561-4F5E-99D5-11C66BCB40FF}" srcOrd="11" destOrd="0" presId="urn:microsoft.com/office/officeart/2005/8/layout/cycle1"/>
    <dgm:cxn modelId="{2872935A-5A19-4506-8F34-D1E191D5E8E1}" type="presParOf" srcId="{00A3FF6B-5DBC-46B5-A035-F21572CA89DD}" destId="{186654FC-DBEF-4E9E-837B-0F29CBB4BE8B}" srcOrd="12" destOrd="0" presId="urn:microsoft.com/office/officeart/2005/8/layout/cycle1"/>
    <dgm:cxn modelId="{9F237679-1C4A-4D95-9C3F-A294C99A1065}" type="presParOf" srcId="{00A3FF6B-5DBC-46B5-A035-F21572CA89DD}" destId="{0D8FCAC3-AE4A-4BD6-BBFC-E87B4F55FF9F}" srcOrd="13" destOrd="0" presId="urn:microsoft.com/office/officeart/2005/8/layout/cycle1"/>
    <dgm:cxn modelId="{1086EC72-75C5-4C34-A983-1AC07905D1DA}" type="presParOf" srcId="{00A3FF6B-5DBC-46B5-A035-F21572CA89DD}" destId="{7A03A9D3-B7DA-45F4-BA21-2F2F07AB5B69}" srcOrd="14" destOrd="0" presId="urn:microsoft.com/office/officeart/2005/8/layout/cycle1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195C550-8675-4A43-988C-1C7056588385}">
      <dsp:nvSpPr>
        <dsp:cNvPr id="0" name=""/>
        <dsp:cNvSpPr/>
      </dsp:nvSpPr>
      <dsp:spPr>
        <a:xfrm>
          <a:off x="3721821" y="28986"/>
          <a:ext cx="1022534" cy="102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/>
            <a:t>FotografÍa</a:t>
          </a:r>
        </a:p>
      </dsp:txBody>
      <dsp:txXfrm>
        <a:off x="3721821" y="28986"/>
        <a:ext cx="1022534" cy="1022534"/>
      </dsp:txXfrm>
    </dsp:sp>
    <dsp:sp modelId="{57FD4641-327D-4E45-98CF-2DE954D216D5}">
      <dsp:nvSpPr>
        <dsp:cNvPr id="0" name=""/>
        <dsp:cNvSpPr/>
      </dsp:nvSpPr>
      <dsp:spPr>
        <a:xfrm>
          <a:off x="1312064" y="-1123"/>
          <a:ext cx="3839299" cy="3839299"/>
        </a:xfrm>
        <a:prstGeom prst="circularArrow">
          <a:avLst>
            <a:gd name="adj1" fmla="val 5194"/>
            <a:gd name="adj2" fmla="val 335428"/>
            <a:gd name="adj3" fmla="val 21295216"/>
            <a:gd name="adj4" fmla="val 19764509"/>
            <a:gd name="adj5" fmla="val 6059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377BBDC-FA8B-4387-8EAA-63BD8DCFD461}">
      <dsp:nvSpPr>
        <dsp:cNvPr id="0" name=""/>
        <dsp:cNvSpPr/>
      </dsp:nvSpPr>
      <dsp:spPr>
        <a:xfrm>
          <a:off x="4340704" y="1933712"/>
          <a:ext cx="1022534" cy="102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/>
            <a:t>Edición</a:t>
          </a:r>
        </a:p>
      </dsp:txBody>
      <dsp:txXfrm>
        <a:off x="4340704" y="1933712"/>
        <a:ext cx="1022534" cy="1022534"/>
      </dsp:txXfrm>
    </dsp:sp>
    <dsp:sp modelId="{99598DE3-81E0-413B-A5D1-91CDA6D8A886}">
      <dsp:nvSpPr>
        <dsp:cNvPr id="0" name=""/>
        <dsp:cNvSpPr/>
      </dsp:nvSpPr>
      <dsp:spPr>
        <a:xfrm>
          <a:off x="1312064" y="-1123"/>
          <a:ext cx="3839299" cy="3839299"/>
        </a:xfrm>
        <a:prstGeom prst="circularArrow">
          <a:avLst>
            <a:gd name="adj1" fmla="val 5194"/>
            <a:gd name="adj2" fmla="val 335428"/>
            <a:gd name="adj3" fmla="val 4016744"/>
            <a:gd name="adj4" fmla="val 2251554"/>
            <a:gd name="adj5" fmla="val 6059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7BE5906-873D-4AE0-9983-02C3A51A4BB7}">
      <dsp:nvSpPr>
        <dsp:cNvPr id="0" name=""/>
        <dsp:cNvSpPr/>
      </dsp:nvSpPr>
      <dsp:spPr>
        <a:xfrm>
          <a:off x="2720447" y="3110898"/>
          <a:ext cx="1022534" cy="102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/>
            <a:t>Impresión de diseño</a:t>
          </a:r>
        </a:p>
      </dsp:txBody>
      <dsp:txXfrm>
        <a:off x="2720447" y="3110898"/>
        <a:ext cx="1022534" cy="1022534"/>
      </dsp:txXfrm>
    </dsp:sp>
    <dsp:sp modelId="{F7BAA271-7DED-4F86-9006-E21C7A34DC35}">
      <dsp:nvSpPr>
        <dsp:cNvPr id="0" name=""/>
        <dsp:cNvSpPr/>
      </dsp:nvSpPr>
      <dsp:spPr>
        <a:xfrm>
          <a:off x="1312064" y="-1123"/>
          <a:ext cx="3839299" cy="3839299"/>
        </a:xfrm>
        <a:prstGeom prst="circularArrow">
          <a:avLst>
            <a:gd name="adj1" fmla="val 5194"/>
            <a:gd name="adj2" fmla="val 335428"/>
            <a:gd name="adj3" fmla="val 8213017"/>
            <a:gd name="adj4" fmla="val 6447828"/>
            <a:gd name="adj5" fmla="val 6059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18EC50C-F62A-45B1-9BE5-A3E0BA62F1E9}">
      <dsp:nvSpPr>
        <dsp:cNvPr id="0" name=""/>
        <dsp:cNvSpPr/>
      </dsp:nvSpPr>
      <dsp:spPr>
        <a:xfrm>
          <a:off x="1100189" y="1933712"/>
          <a:ext cx="1022534" cy="102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/>
            <a:t>Estampado</a:t>
          </a:r>
        </a:p>
      </dsp:txBody>
      <dsp:txXfrm>
        <a:off x="1100189" y="1933712"/>
        <a:ext cx="1022534" cy="1022534"/>
      </dsp:txXfrm>
    </dsp:sp>
    <dsp:sp modelId="{9F66FD7B-A561-4F5E-99D5-11C66BCB40FF}">
      <dsp:nvSpPr>
        <dsp:cNvPr id="0" name=""/>
        <dsp:cNvSpPr/>
      </dsp:nvSpPr>
      <dsp:spPr>
        <a:xfrm>
          <a:off x="1312064" y="-1123"/>
          <a:ext cx="3839299" cy="3839299"/>
        </a:xfrm>
        <a:prstGeom prst="circularArrow">
          <a:avLst>
            <a:gd name="adj1" fmla="val 5194"/>
            <a:gd name="adj2" fmla="val 335428"/>
            <a:gd name="adj3" fmla="val 12300062"/>
            <a:gd name="adj4" fmla="val 10769356"/>
            <a:gd name="adj5" fmla="val 605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D8FCAC3-AE4A-4BD6-BBFC-E87B4F55FF9F}">
      <dsp:nvSpPr>
        <dsp:cNvPr id="0" name=""/>
        <dsp:cNvSpPr/>
      </dsp:nvSpPr>
      <dsp:spPr>
        <a:xfrm>
          <a:off x="1719073" y="28986"/>
          <a:ext cx="1022534" cy="10225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O" sz="1700" kern="1200"/>
            <a:t>Entrega</a:t>
          </a:r>
        </a:p>
      </dsp:txBody>
      <dsp:txXfrm>
        <a:off x="1719073" y="28986"/>
        <a:ext cx="1022534" cy="1022534"/>
      </dsp:txXfrm>
    </dsp:sp>
    <dsp:sp modelId="{7A03A9D3-B7DA-45F4-BA21-2F2F07AB5B69}">
      <dsp:nvSpPr>
        <dsp:cNvPr id="0" name=""/>
        <dsp:cNvSpPr/>
      </dsp:nvSpPr>
      <dsp:spPr>
        <a:xfrm>
          <a:off x="1312064" y="-1123"/>
          <a:ext cx="3839299" cy="3839299"/>
        </a:xfrm>
        <a:prstGeom prst="circularArrow">
          <a:avLst>
            <a:gd name="adj1" fmla="val 5194"/>
            <a:gd name="adj2" fmla="val 335428"/>
            <a:gd name="adj3" fmla="val 16867726"/>
            <a:gd name="adj4" fmla="val 15196845"/>
            <a:gd name="adj5" fmla="val 6059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9272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54995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171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8293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953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786607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9329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246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242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751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10/24/2018</a:t>
            </a:fld>
            <a:endParaRPr lang="en-U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199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10/24/2018</a:t>
            </a:fld>
            <a:endParaRPr lang="en-U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99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1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8.jpg"/><Relationship Id="rId5" Type="http://schemas.openxmlformats.org/officeDocument/2006/relationships/diagramQuickStyle" Target="../diagrams/quickStyle1.xml"/><Relationship Id="rId10" Type="http://schemas.openxmlformats.org/officeDocument/2006/relationships/image" Target="../media/image12.png"/><Relationship Id="rId4" Type="http://schemas.openxmlformats.org/officeDocument/2006/relationships/diagramLayout" Target="../diagrams/layout1.xml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4.emf"/><Relationship Id="rId5" Type="http://schemas.openxmlformats.org/officeDocument/2006/relationships/oleObject" Target="../embeddings/Hoja_de_c_lculo_de_Microsoft_Excel_97-20031.xls"/><Relationship Id="rId4" Type="http://schemas.microsoft.com/office/2007/relationships/hdphoto" Target="../media/hdphoto3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5441" y="462863"/>
            <a:ext cx="5962650" cy="596265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80" b="99136" l="905" r="9705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70603" y="558112"/>
            <a:ext cx="3912052" cy="4097918"/>
          </a:xfrm>
          <a:prstGeom prst="rect">
            <a:avLst/>
          </a:prstGeom>
        </p:spPr>
      </p:pic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877822" y="3505073"/>
            <a:ext cx="8045373" cy="742279"/>
          </a:xfrm>
        </p:spPr>
        <p:txBody>
          <a:bodyPr>
            <a:noAutofit/>
          </a:bodyPr>
          <a:lstStyle/>
          <a:p>
            <a:r>
              <a:rPr lang="es-CO" sz="2800" b="1" dirty="0" smtClean="0"/>
              <a:t>ALEXY MURCIA</a:t>
            </a:r>
          </a:p>
          <a:p>
            <a:r>
              <a:rPr lang="es-CO" sz="2800" b="1" dirty="0" smtClean="0"/>
              <a:t>LUZ VANEGAS</a:t>
            </a:r>
          </a:p>
          <a:p>
            <a:r>
              <a:rPr lang="es-CO" sz="2800" b="1" dirty="0" smtClean="0"/>
              <a:t>JAVIER SIERRA</a:t>
            </a:r>
            <a:endParaRPr lang="es-CO" sz="2800" b="1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9825" b="89825" l="0" r="98473">
                        <a14:foregroundMark x1="4341" y1="22105" x2="4341" y2="22105"/>
                        <a14:foregroundMark x1="21061" y1="23158" x2="21061" y2="23158"/>
                        <a14:foregroundMark x1="34405" y1="31579" x2="34405" y2="31579"/>
                        <a14:foregroundMark x1="48875" y1="61404" x2="48875" y2="61404"/>
                        <a14:foregroundMark x1="60289" y1="52632" x2="60289" y2="52632"/>
                        <a14:foregroundMark x1="75241" y1="48421" x2="75241" y2="48421"/>
                        <a14:foregroundMark x1="88585" y1="21053" x2="88585" y2="21053"/>
                        <a14:foregroundMark x1="91479" y1="35789" x2="91479" y2="35789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15258" y="1074115"/>
            <a:ext cx="7942858" cy="181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5133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821" y="925749"/>
            <a:ext cx="5962650" cy="5962650"/>
          </a:xfrm>
          <a:prstGeom prst="rect">
            <a:avLst/>
          </a:prstGeom>
        </p:spPr>
      </p:pic>
      <p:sp>
        <p:nvSpPr>
          <p:cNvPr id="10" name="Título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O" sz="8800" b="1" dirty="0" smtClean="0">
                <a:latin typeface="Bell MT" panose="02020503060305020303" pitchFamily="18" charset="0"/>
              </a:rPr>
              <a:t>IDEA DE NEGOCIO</a:t>
            </a:r>
            <a:endParaRPr lang="es-CO" sz="8800" b="1" dirty="0">
              <a:latin typeface="Bell MT" panose="02020503060305020303" pitchFamily="18" charset="0"/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4755292" y="2646911"/>
            <a:ext cx="609599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3200" dirty="0">
                <a:latin typeface="Bell MT" panose="02020503060305020303" pitchFamily="18" charset="0"/>
              </a:rPr>
              <a:t>Somos una empresa Colombiana que se especializa en el diseño y  personalización de camisetas o blusas usando la técnica del Pop-Art con la fotografía de las mascotas de nuestros clientes.</a:t>
            </a: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43363">
            <a:off x="396075" y="2020220"/>
            <a:ext cx="3733799" cy="2490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69747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0669"/>
            <a:ext cx="5962650" cy="596265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CO" sz="7900" b="1" dirty="0" smtClean="0">
                <a:latin typeface="Bell MT" panose="02020503060305020303" pitchFamily="18" charset="0"/>
              </a:rPr>
              <a:t>NUESTRO CLIENTE</a:t>
            </a:r>
            <a:endParaRPr lang="es-CO" sz="7900" b="1" dirty="0">
              <a:latin typeface="Bell MT" panose="02020503060305020303" pitchFamily="18" charset="0"/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5075" y="2281847"/>
            <a:ext cx="6625283" cy="3609268"/>
          </a:xfrm>
        </p:spPr>
        <p:txBody>
          <a:bodyPr/>
          <a:lstStyle/>
          <a:p>
            <a:pPr marL="0" indent="0">
              <a:buNone/>
            </a:pPr>
            <a:r>
              <a:rPr lang="es-CO" dirty="0" smtClean="0"/>
              <a:t>•Edad:15-35</a:t>
            </a:r>
          </a:p>
          <a:p>
            <a:pPr marL="0" indent="0">
              <a:buNone/>
            </a:pPr>
            <a:r>
              <a:rPr lang="es-CO" dirty="0" smtClean="0"/>
              <a:t>• Sexo: Femenino - Masculino</a:t>
            </a:r>
          </a:p>
          <a:p>
            <a:pPr marL="0" indent="0">
              <a:buNone/>
            </a:pPr>
            <a:r>
              <a:rPr lang="es-CO" dirty="0" smtClean="0"/>
              <a:t>• Estrato: 3, 4</a:t>
            </a:r>
          </a:p>
          <a:p>
            <a:pPr marL="0" indent="0">
              <a:buNone/>
            </a:pPr>
            <a:r>
              <a:rPr lang="es-CO" dirty="0" smtClean="0"/>
              <a:t>• Bogotá- Zona Chapinero</a:t>
            </a:r>
          </a:p>
          <a:p>
            <a:pPr marL="0" indent="0">
              <a:buNone/>
            </a:pPr>
            <a:r>
              <a:rPr lang="es-CO" dirty="0" smtClean="0"/>
              <a:t>• Personas que tengan mascota(s) y la(s) amen.</a:t>
            </a:r>
          </a:p>
          <a:p>
            <a:endParaRPr lang="es-CO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6990" t="-690" r="3607" b="1"/>
          <a:stretch/>
        </p:blipFill>
        <p:spPr>
          <a:xfrm>
            <a:off x="7038099" y="2050127"/>
            <a:ext cx="4315701" cy="3629239"/>
          </a:xfrm>
          <a:prstGeom prst="rect">
            <a:avLst/>
          </a:prstGeom>
          <a:blipFill>
            <a:blip r:embed="rId4">
              <a:duotone>
                <a:schemeClr val="bg2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08442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0389" y="2614056"/>
            <a:ext cx="3731611" cy="3891864"/>
          </a:xfrm>
          <a:prstGeom prst="rect">
            <a:avLst/>
          </a:prstGeom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3728434" y="394774"/>
            <a:ext cx="4909457" cy="1348344"/>
          </a:xfrm>
        </p:spPr>
        <p:txBody>
          <a:bodyPr>
            <a:noAutofit/>
          </a:bodyPr>
          <a:lstStyle/>
          <a:p>
            <a:pPr algn="ctr"/>
            <a:r>
              <a:rPr lang="es-CO" sz="8000" b="1" dirty="0" smtClean="0">
                <a:latin typeface="Bell MT" panose="02020503060305020303" pitchFamily="18" charset="0"/>
              </a:rPr>
              <a:t>FICHA TÉCNICA</a:t>
            </a:r>
            <a:endParaRPr lang="es-CO" sz="8000" b="1" dirty="0">
              <a:latin typeface="Bell MT" panose="02020503060305020303" pitchFamily="18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953036" y="2305318"/>
            <a:ext cx="480382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600" b="1" dirty="0" smtClean="0"/>
              <a:t>Cualidad: </a:t>
            </a:r>
            <a:r>
              <a:rPr lang="es-CO" sz="1600" dirty="0" smtClean="0"/>
              <a:t>camiseta blanca o de color con estampado de mascotas.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O" sz="1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600" b="1" dirty="0" smtClean="0"/>
              <a:t>Material: </a:t>
            </a:r>
            <a:r>
              <a:rPr lang="es-CO" sz="1600" dirty="0" err="1" smtClean="0"/>
              <a:t>Poliester</a:t>
            </a:r>
            <a:r>
              <a:rPr lang="es-CO" sz="1600" dirty="0" smtClean="0"/>
              <a:t>, tintas de sublimación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O" sz="1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600" b="1" dirty="0" smtClean="0"/>
              <a:t>Tallas: </a:t>
            </a:r>
            <a:r>
              <a:rPr lang="es-CO" sz="1600" dirty="0" smtClean="0"/>
              <a:t>12, 14, 16, S M, L, XL, XXL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O" sz="1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600" b="1" dirty="0" smtClean="0"/>
              <a:t>Peso: </a:t>
            </a:r>
            <a:r>
              <a:rPr lang="es-CO" sz="1600" dirty="0" smtClean="0"/>
              <a:t>200 Gr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O" sz="1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600" b="1" dirty="0" smtClean="0"/>
              <a:t>Tecnología: </a:t>
            </a:r>
            <a:r>
              <a:rPr lang="es-CO" sz="1600" dirty="0" smtClean="0"/>
              <a:t>Impresora de sublimación, plancha </a:t>
            </a:r>
            <a:r>
              <a:rPr lang="es-CO" sz="1600" dirty="0" err="1" smtClean="0"/>
              <a:t>termofijadora</a:t>
            </a:r>
            <a:r>
              <a:rPr lang="es-CO" sz="1600" dirty="0" smtClean="0"/>
              <a:t>, Adobe </a:t>
            </a:r>
            <a:r>
              <a:rPr lang="es-CO" sz="1600" dirty="0" err="1" smtClean="0"/>
              <a:t>Ilustrator</a:t>
            </a:r>
            <a:r>
              <a:rPr lang="es-CO" sz="1600" dirty="0" smtClean="0"/>
              <a:t> CS6, Corel </a:t>
            </a:r>
            <a:r>
              <a:rPr lang="es-CO" sz="1600" dirty="0" err="1" smtClean="0"/>
              <a:t>Draw</a:t>
            </a:r>
            <a:endParaRPr lang="es-CO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O" sz="16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600" b="1" dirty="0" smtClean="0"/>
              <a:t>Garantía: </a:t>
            </a:r>
            <a:r>
              <a:rPr lang="es-CO" sz="1600" dirty="0" smtClean="0"/>
              <a:t>3 meses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O" sz="1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600" b="1" dirty="0" smtClean="0"/>
              <a:t>Empaque y embalaje: </a:t>
            </a:r>
            <a:r>
              <a:rPr lang="es-CO" sz="1600" dirty="0" smtClean="0"/>
              <a:t>Bolsa biodegradable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s-CO" sz="1600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CO" sz="1600" b="1" dirty="0" smtClean="0"/>
              <a:t>Precio: </a:t>
            </a:r>
            <a:r>
              <a:rPr lang="es-CO" sz="1600" dirty="0" smtClean="0"/>
              <a:t>$30.000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4E625620-B188-4390-A966-96BFB5959F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2310" y="2178900"/>
            <a:ext cx="3373168" cy="4221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65270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0702"/>
            <a:ext cx="3319334" cy="5415015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13487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O" sz="7200" b="1" dirty="0" smtClean="0">
                <a:latin typeface="Bell MT" panose="02020503060305020303" pitchFamily="18" charset="0"/>
              </a:rPr>
              <a:t>NUESTROS</a:t>
            </a:r>
            <a:r>
              <a:rPr lang="es-CO" sz="6000" b="1" dirty="0" smtClean="0">
                <a:latin typeface="Bell MT" panose="02020503060305020303" pitchFamily="18" charset="0"/>
              </a:rPr>
              <a:t> </a:t>
            </a:r>
            <a:r>
              <a:rPr lang="es-CO" sz="7200" b="1" dirty="0">
                <a:latin typeface="Bell MT" panose="02020503060305020303" pitchFamily="18" charset="0"/>
              </a:rPr>
              <a:t>PROCESOS</a:t>
            </a:r>
          </a:p>
        </p:txBody>
      </p:sp>
      <p:graphicFrame>
        <p:nvGraphicFramePr>
          <p:cNvPr id="6" name="Diagrama 5">
            <a:extLst>
              <a:ext uri="{FF2B5EF4-FFF2-40B4-BE49-F238E27FC236}">
                <a16:creationId xmlns:a16="http://schemas.microsoft.com/office/drawing/2014/main" xmlns="" id="{BC192E9A-E6DC-418C-8A75-FFC7222FD22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2026398"/>
              </p:ext>
            </p:extLst>
          </p:nvPr>
        </p:nvGraphicFramePr>
        <p:xfrm>
          <a:off x="2977768" y="1488846"/>
          <a:ext cx="6463429" cy="4133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891F82BA-A33C-4F70-92AA-546495FD662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5481" y="976372"/>
            <a:ext cx="3557393" cy="17152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07510CA8-6EDD-4958-899B-B9484DA849A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9630" y="2849788"/>
            <a:ext cx="1690172" cy="22239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1A3A5629-F85A-472C-AB48-EA8ECC38B47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1492" y="5336379"/>
            <a:ext cx="2694164" cy="1521621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4E625620-B188-4390-A966-96BFB5959F0B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5051" y="3878911"/>
            <a:ext cx="1909527" cy="2389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4" descr="Resultado de imagen para entrega de paquetes">
            <a:extLst>
              <a:ext uri="{FF2B5EF4-FFF2-40B4-BE49-F238E27FC236}">
                <a16:creationId xmlns:a16="http://schemas.microsoft.com/office/drawing/2014/main" xmlns="" id="{4262967C-23EC-46B7-9A72-305B0DAEA86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73"/>
          <a:stretch/>
        </p:blipFill>
        <p:spPr bwMode="auto">
          <a:xfrm>
            <a:off x="2429216" y="1117517"/>
            <a:ext cx="2076450" cy="19606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601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8346" y="142704"/>
            <a:ext cx="12454140" cy="1325563"/>
          </a:xfrm>
        </p:spPr>
        <p:txBody>
          <a:bodyPr>
            <a:noAutofit/>
          </a:bodyPr>
          <a:lstStyle/>
          <a:p>
            <a:r>
              <a:rPr lang="es-CO" sz="5400" b="1" dirty="0" smtClean="0">
                <a:latin typeface="Bell MT" panose="02020503060305020303" pitchFamily="18" charset="0"/>
              </a:rPr>
              <a:t>INDICADORES DE RENTABILIDAD</a:t>
            </a:r>
            <a:endParaRPr lang="es-CO" sz="5400" b="1" dirty="0">
              <a:latin typeface="Bell MT" panose="02020503060305020303" pitchFamily="18" charset="0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453" b="93165" l="7615" r="92538"/>
                    </a14:imgEffect>
                  </a14:imgLayer>
                </a14:imgProps>
              </a:ext>
            </a:extLst>
          </a:blip>
          <a:srcRect b="6245"/>
          <a:stretch/>
        </p:blipFill>
        <p:spPr>
          <a:xfrm flipH="1">
            <a:off x="-370115" y="1055857"/>
            <a:ext cx="5559879" cy="5573544"/>
          </a:xfrm>
          <a:prstGeom prst="rect">
            <a:avLst/>
          </a:prstGeom>
        </p:spPr>
      </p:pic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6256540"/>
              </p:ext>
            </p:extLst>
          </p:nvPr>
        </p:nvGraphicFramePr>
        <p:xfrm>
          <a:off x="5434885" y="2613964"/>
          <a:ext cx="5816536" cy="23959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" name="Hoja de cálculo" r:id="rId5" imgW="3057410" imgH="390708" progId="Excel.Sheet.8">
                  <p:embed/>
                </p:oleObj>
              </mc:Choice>
              <mc:Fallback>
                <p:oleObj name="Hoja de cálculo" r:id="rId5" imgW="3057410" imgH="390708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434885" y="2613964"/>
                        <a:ext cx="5816536" cy="23959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5045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2"/>
          <a:srcRect l="17187" t="1208" b="7102"/>
          <a:stretch/>
        </p:blipFill>
        <p:spPr>
          <a:xfrm>
            <a:off x="6945086" y="762000"/>
            <a:ext cx="5127173" cy="60960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7572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CO" sz="7200" b="1" dirty="0" smtClean="0"/>
              <a:t>MARKETING</a:t>
            </a:r>
            <a:endParaRPr lang="es-CO" sz="7200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  <a:p>
            <a:endParaRPr lang="es-CO" dirty="0" smtClean="0"/>
          </a:p>
          <a:p>
            <a:endParaRPr lang="es-CO" dirty="0" smtClean="0"/>
          </a:p>
        </p:txBody>
      </p:sp>
      <p:graphicFrame>
        <p:nvGraphicFramePr>
          <p:cNvPr id="8" name="Tabla 7">
            <a:extLst>
              <a:ext uri="{FF2B5EF4-FFF2-40B4-BE49-F238E27FC236}">
                <a16:creationId xmlns:a16="http://schemas.microsoft.com/office/drawing/2014/main" xmlns="" id="{7C2D1D76-A60B-4DF1-BA53-FA55FA9788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7761720"/>
              </p:ext>
            </p:extLst>
          </p:nvPr>
        </p:nvGraphicFramePr>
        <p:xfrm>
          <a:off x="449397" y="1172834"/>
          <a:ext cx="8668844" cy="50041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1976">
                  <a:extLst>
                    <a:ext uri="{9D8B030D-6E8A-4147-A177-3AD203B41FA5}">
                      <a16:colId xmlns:a16="http://schemas.microsoft.com/office/drawing/2014/main" xmlns="" val="1736238517"/>
                    </a:ext>
                  </a:extLst>
                </a:gridCol>
                <a:gridCol w="3870949">
                  <a:extLst>
                    <a:ext uri="{9D8B030D-6E8A-4147-A177-3AD203B41FA5}">
                      <a16:colId xmlns:a16="http://schemas.microsoft.com/office/drawing/2014/main" xmlns="" val="661082958"/>
                    </a:ext>
                  </a:extLst>
                </a:gridCol>
                <a:gridCol w="3325919">
                  <a:extLst>
                    <a:ext uri="{9D8B030D-6E8A-4147-A177-3AD203B41FA5}">
                      <a16:colId xmlns:a16="http://schemas.microsoft.com/office/drawing/2014/main" xmlns="" val="449458737"/>
                    </a:ext>
                  </a:extLst>
                </a:gridCol>
              </a:tblGrid>
              <a:tr h="535721">
                <a:tc>
                  <a:txBody>
                    <a:bodyPr/>
                    <a:lstStyle/>
                    <a:p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Estrategia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Campaña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38188470"/>
                  </a:ext>
                </a:extLst>
              </a:tr>
              <a:tr h="2006028">
                <a:tc>
                  <a:txBody>
                    <a:bodyPr/>
                    <a:lstStyle/>
                    <a:p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Facebook, Instagram y WhatsApp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Las redes sociales hoy en día son necesarias para familias y empresas, por lo general son acudidas en las horas de descanso por ello es el momento adecuado para que adquieran nuestros productos.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72168471"/>
                  </a:ext>
                </a:extLst>
              </a:tr>
              <a:tr h="1144420">
                <a:tc>
                  <a:txBody>
                    <a:bodyPr/>
                    <a:lstStyle/>
                    <a:p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Tarjetas y volantes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 generación del voz a voz permite que se transmita nuestra información con los transeúntes.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84223734"/>
                  </a:ext>
                </a:extLst>
              </a:tr>
              <a:tr h="1312308">
                <a:tc>
                  <a:txBody>
                    <a:bodyPr/>
                    <a:lstStyle/>
                    <a:p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Rutas de parques y ferias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O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O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 estar situados en zonas estratégicas permite mayor adquisición.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38763024"/>
                  </a:ext>
                </a:extLst>
              </a:tr>
            </a:tbl>
          </a:graphicData>
        </a:graphic>
      </p:graphicFrame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72B46223-F264-49AA-91EF-4FB9DE4357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14653" y="1825625"/>
            <a:ext cx="973328" cy="1545037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C04C0713-54B6-4353-944A-7ED32635C0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4096" y="1857392"/>
            <a:ext cx="973328" cy="1481502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292A9D5B-CA40-4A5A-B979-75F0242494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73539" y="1857392"/>
            <a:ext cx="973328" cy="154503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xmlns="" id="{AA4DBBCF-82F1-48F3-8F6C-27F2E6FCEA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66304" y="3781496"/>
            <a:ext cx="1542042" cy="1026404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xmlns="" id="{710D2894-0635-4A09-AD1B-F9027F3623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0760" y="3838957"/>
            <a:ext cx="2266548" cy="736308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xmlns="" id="{A7ADF825-5FDA-42A6-8164-E60C29BF63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42060" y="4986098"/>
            <a:ext cx="2304807" cy="1073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74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4570" y="2046516"/>
            <a:ext cx="5168518" cy="469174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912796" y="159051"/>
            <a:ext cx="8396868" cy="2621041"/>
          </a:xfrm>
        </p:spPr>
        <p:txBody>
          <a:bodyPr>
            <a:noAutofit/>
          </a:bodyPr>
          <a:lstStyle/>
          <a:p>
            <a:r>
              <a:rPr lang="es-CO" sz="13800" dirty="0" smtClean="0">
                <a:latin typeface="Bell MT" panose="02020503060305020303" pitchFamily="18" charset="0"/>
              </a:rPr>
              <a:t>GRACIAS</a:t>
            </a:r>
            <a:endParaRPr lang="es-CO" sz="13800" dirty="0">
              <a:latin typeface="Bell MT" panose="020205030603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868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336</TotalTime>
  <Words>232</Words>
  <Application>Microsoft Office PowerPoint</Application>
  <PresentationFormat>Panorámica</PresentationFormat>
  <Paragraphs>46</Paragraphs>
  <Slides>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6" baseType="lpstr">
      <vt:lpstr>Arial</vt:lpstr>
      <vt:lpstr>Bell MT</vt:lpstr>
      <vt:lpstr>Calibri</vt:lpstr>
      <vt:lpstr>Calibri Light</vt:lpstr>
      <vt:lpstr>Times New Roman</vt:lpstr>
      <vt:lpstr>Wingdings</vt:lpstr>
      <vt:lpstr>1_Tema de Office</vt:lpstr>
      <vt:lpstr>Hoja de cálculo de Microsoft Excel 97-2003</vt:lpstr>
      <vt:lpstr>Presentación de PowerPoint</vt:lpstr>
      <vt:lpstr>IDEA DE NEGOCIO</vt:lpstr>
      <vt:lpstr>NUESTRO CLIENTE</vt:lpstr>
      <vt:lpstr>FICHA TÉCNICA</vt:lpstr>
      <vt:lpstr>NUESTROS PROCESOS</vt:lpstr>
      <vt:lpstr>INDICADORES DE RENTABILIDAD</vt:lpstr>
      <vt:lpstr>MARKETING</vt:lpstr>
      <vt:lpstr>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Sierra Rodriguez 18</dc:creator>
  <cp:lastModifiedBy>Milu</cp:lastModifiedBy>
  <cp:revision>19</cp:revision>
  <dcterms:created xsi:type="dcterms:W3CDTF">2018-10-23T04:33:25Z</dcterms:created>
  <dcterms:modified xsi:type="dcterms:W3CDTF">2018-10-24T20:31:55Z</dcterms:modified>
</cp:coreProperties>
</file>