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69" r:id="rId3"/>
    <p:sldId id="272" r:id="rId4"/>
    <p:sldId id="275" r:id="rId5"/>
    <p:sldId id="268" r:id="rId6"/>
    <p:sldId id="270" r:id="rId7"/>
    <p:sldId id="273" r:id="rId8"/>
    <p:sldId id="265" r:id="rId9"/>
    <p:sldId id="267" r:id="rId10"/>
    <p:sldId id="276" r:id="rId11"/>
    <p:sldId id="274" r:id="rId12"/>
  </p:sldIdLst>
  <p:sldSz cx="12701588" cy="8896350"/>
  <p:notesSz cx="6858000" cy="9144000"/>
  <p:defaultTextStyle>
    <a:defPPr>
      <a:defRPr lang="es-ES"/>
    </a:defPPr>
    <a:lvl1pPr marL="0" algn="l" defTabSz="617083" rtl="0" eaLnBrk="1" latinLnBrk="0" hangingPunct="1">
      <a:defRPr sz="2400" kern="1200">
        <a:solidFill>
          <a:schemeClr val="tx1"/>
        </a:solidFill>
        <a:latin typeface="+mn-lt"/>
        <a:ea typeface="+mn-ea"/>
        <a:cs typeface="+mn-cs"/>
      </a:defRPr>
    </a:lvl1pPr>
    <a:lvl2pPr marL="617083" algn="l" defTabSz="617083" rtl="0" eaLnBrk="1" latinLnBrk="0" hangingPunct="1">
      <a:defRPr sz="2400" kern="1200">
        <a:solidFill>
          <a:schemeClr val="tx1"/>
        </a:solidFill>
        <a:latin typeface="+mn-lt"/>
        <a:ea typeface="+mn-ea"/>
        <a:cs typeface="+mn-cs"/>
      </a:defRPr>
    </a:lvl2pPr>
    <a:lvl3pPr marL="1234166" algn="l" defTabSz="617083" rtl="0" eaLnBrk="1" latinLnBrk="0" hangingPunct="1">
      <a:defRPr sz="2400" kern="1200">
        <a:solidFill>
          <a:schemeClr val="tx1"/>
        </a:solidFill>
        <a:latin typeface="+mn-lt"/>
        <a:ea typeface="+mn-ea"/>
        <a:cs typeface="+mn-cs"/>
      </a:defRPr>
    </a:lvl3pPr>
    <a:lvl4pPr marL="1851249" algn="l" defTabSz="617083" rtl="0" eaLnBrk="1" latinLnBrk="0" hangingPunct="1">
      <a:defRPr sz="2400" kern="1200">
        <a:solidFill>
          <a:schemeClr val="tx1"/>
        </a:solidFill>
        <a:latin typeface="+mn-lt"/>
        <a:ea typeface="+mn-ea"/>
        <a:cs typeface="+mn-cs"/>
      </a:defRPr>
    </a:lvl4pPr>
    <a:lvl5pPr marL="2468331" algn="l" defTabSz="617083" rtl="0" eaLnBrk="1" latinLnBrk="0" hangingPunct="1">
      <a:defRPr sz="2400" kern="1200">
        <a:solidFill>
          <a:schemeClr val="tx1"/>
        </a:solidFill>
        <a:latin typeface="+mn-lt"/>
        <a:ea typeface="+mn-ea"/>
        <a:cs typeface="+mn-cs"/>
      </a:defRPr>
    </a:lvl5pPr>
    <a:lvl6pPr marL="3085414" algn="l" defTabSz="617083" rtl="0" eaLnBrk="1" latinLnBrk="0" hangingPunct="1">
      <a:defRPr sz="2400" kern="1200">
        <a:solidFill>
          <a:schemeClr val="tx1"/>
        </a:solidFill>
        <a:latin typeface="+mn-lt"/>
        <a:ea typeface="+mn-ea"/>
        <a:cs typeface="+mn-cs"/>
      </a:defRPr>
    </a:lvl6pPr>
    <a:lvl7pPr marL="3702497" algn="l" defTabSz="617083" rtl="0" eaLnBrk="1" latinLnBrk="0" hangingPunct="1">
      <a:defRPr sz="2400" kern="1200">
        <a:solidFill>
          <a:schemeClr val="tx1"/>
        </a:solidFill>
        <a:latin typeface="+mn-lt"/>
        <a:ea typeface="+mn-ea"/>
        <a:cs typeface="+mn-cs"/>
      </a:defRPr>
    </a:lvl7pPr>
    <a:lvl8pPr marL="4319580" algn="l" defTabSz="617083" rtl="0" eaLnBrk="1" latinLnBrk="0" hangingPunct="1">
      <a:defRPr sz="2400" kern="1200">
        <a:solidFill>
          <a:schemeClr val="tx1"/>
        </a:solidFill>
        <a:latin typeface="+mn-lt"/>
        <a:ea typeface="+mn-ea"/>
        <a:cs typeface="+mn-cs"/>
      </a:defRPr>
    </a:lvl8pPr>
    <a:lvl9pPr marL="4936663" algn="l" defTabSz="617083"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02">
          <p15:clr>
            <a:srgbClr val="A4A3A4"/>
          </p15:clr>
        </p15:guide>
        <p15:guide id="2" pos="40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437" autoAdjust="0"/>
    <p:restoredTop sz="99642" autoAdjust="0"/>
  </p:normalViewPr>
  <p:slideViewPr>
    <p:cSldViewPr snapToGrid="0" snapToObjects="1">
      <p:cViewPr varScale="1">
        <p:scale>
          <a:sx n="56" d="100"/>
          <a:sy n="56" d="100"/>
        </p:scale>
        <p:origin x="-354" y="-96"/>
      </p:cViewPr>
      <p:guideLst>
        <p:guide orient="horz" pos="2802"/>
        <p:guide pos="4001"/>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4B5B79-CDC0-40E1-9F7E-25BE8EB4230B}" type="doc">
      <dgm:prSet loTypeId="urn:microsoft.com/office/officeart/2005/8/layout/bProcess4" loCatId="process" qsTypeId="urn:microsoft.com/office/officeart/2005/8/quickstyle/3d7" qsCatId="3D" csTypeId="urn:microsoft.com/office/officeart/2005/8/colors/accent0_1" csCatId="mainScheme" phldr="1"/>
      <dgm:spPr/>
      <dgm:t>
        <a:bodyPr/>
        <a:lstStyle/>
        <a:p>
          <a:endParaRPr lang="es-CO"/>
        </a:p>
      </dgm:t>
    </dgm:pt>
    <dgm:pt modelId="{3D200B29-EAAB-43F0-AC17-F5474ED25C18}">
      <dgm:prSet phldrT="[Texto]"/>
      <dgm:spPr/>
      <dgm:t>
        <a:bodyPr/>
        <a:lstStyle/>
        <a:p>
          <a:r>
            <a:rPr lang="es-CO" dirty="0" smtClean="0"/>
            <a:t>Pagina web o red social</a:t>
          </a:r>
          <a:endParaRPr lang="es-CO" dirty="0"/>
        </a:p>
      </dgm:t>
    </dgm:pt>
    <dgm:pt modelId="{DA8368F4-B2AA-4A39-B71C-307A5292FBB7}" type="parTrans" cxnId="{BBA4170C-D8CE-4C54-8D43-AA3D39CDADBF}">
      <dgm:prSet/>
      <dgm:spPr/>
      <dgm:t>
        <a:bodyPr/>
        <a:lstStyle/>
        <a:p>
          <a:endParaRPr lang="es-CO"/>
        </a:p>
      </dgm:t>
    </dgm:pt>
    <dgm:pt modelId="{EA158A1F-6096-4F9E-AC22-3120864E16F5}" type="sibTrans" cxnId="{BBA4170C-D8CE-4C54-8D43-AA3D39CDADBF}">
      <dgm:prSet/>
      <dgm:spPr/>
      <dgm:t>
        <a:bodyPr/>
        <a:lstStyle/>
        <a:p>
          <a:endParaRPr lang="es-CO" dirty="0"/>
        </a:p>
      </dgm:t>
    </dgm:pt>
    <dgm:pt modelId="{C283574F-CB68-466F-AEE4-64450677FB25}">
      <dgm:prSet phldrT="[Texto]"/>
      <dgm:spPr/>
      <dgm:t>
        <a:bodyPr/>
        <a:lstStyle/>
        <a:p>
          <a:r>
            <a:rPr lang="es-CO" dirty="0" smtClean="0"/>
            <a:t>Registro (Pagina Web) </a:t>
          </a:r>
          <a:endParaRPr lang="es-CO" dirty="0"/>
        </a:p>
      </dgm:t>
    </dgm:pt>
    <dgm:pt modelId="{74976A2D-15D0-4C80-A3C8-222DE61E291C}" type="parTrans" cxnId="{490D7E29-B177-4EEA-8A23-25397EFF5686}">
      <dgm:prSet/>
      <dgm:spPr/>
      <dgm:t>
        <a:bodyPr/>
        <a:lstStyle/>
        <a:p>
          <a:endParaRPr lang="es-CO"/>
        </a:p>
      </dgm:t>
    </dgm:pt>
    <dgm:pt modelId="{10B88682-A7B2-4666-9A4D-D702082B6BA0}" type="sibTrans" cxnId="{490D7E29-B177-4EEA-8A23-25397EFF5686}">
      <dgm:prSet/>
      <dgm:spPr/>
      <dgm:t>
        <a:bodyPr/>
        <a:lstStyle/>
        <a:p>
          <a:endParaRPr lang="es-CO" dirty="0"/>
        </a:p>
      </dgm:t>
    </dgm:pt>
    <dgm:pt modelId="{41D4EDEF-3236-408A-AC9E-9E100CBD7899}">
      <dgm:prSet phldrT="[Texto]"/>
      <dgm:spPr/>
      <dgm:t>
        <a:bodyPr/>
        <a:lstStyle/>
        <a:p>
          <a:r>
            <a:rPr lang="es-CO" dirty="0" smtClean="0"/>
            <a:t>Selección del producto</a:t>
          </a:r>
          <a:endParaRPr lang="es-CO" dirty="0"/>
        </a:p>
      </dgm:t>
    </dgm:pt>
    <dgm:pt modelId="{FE60424E-CE7E-4B6A-AE15-64844530CE66}" type="parTrans" cxnId="{59CC4ACA-3A38-4953-90CE-1C727153A00D}">
      <dgm:prSet/>
      <dgm:spPr/>
      <dgm:t>
        <a:bodyPr/>
        <a:lstStyle/>
        <a:p>
          <a:endParaRPr lang="es-CO"/>
        </a:p>
      </dgm:t>
    </dgm:pt>
    <dgm:pt modelId="{A772F86B-DC2E-422E-9378-7F9215F508CE}" type="sibTrans" cxnId="{59CC4ACA-3A38-4953-90CE-1C727153A00D}">
      <dgm:prSet/>
      <dgm:spPr/>
      <dgm:t>
        <a:bodyPr/>
        <a:lstStyle/>
        <a:p>
          <a:endParaRPr lang="es-CO" dirty="0"/>
        </a:p>
      </dgm:t>
    </dgm:pt>
    <dgm:pt modelId="{1A21A6C0-CE09-407C-B74B-E25EC89B9572}">
      <dgm:prSet phldrT="[Texto]"/>
      <dgm:spPr/>
      <dgm:t>
        <a:bodyPr/>
        <a:lstStyle/>
        <a:p>
          <a:r>
            <a:rPr lang="es-CO" dirty="0" smtClean="0"/>
            <a:t>Solicitud  de compra</a:t>
          </a:r>
          <a:endParaRPr lang="es-CO" dirty="0"/>
        </a:p>
      </dgm:t>
    </dgm:pt>
    <dgm:pt modelId="{9C759D19-4AEA-4DBD-AB4E-F39D1D6502F3}" type="parTrans" cxnId="{273F2623-D4A2-460D-A97D-FB109E3E9EE4}">
      <dgm:prSet/>
      <dgm:spPr/>
      <dgm:t>
        <a:bodyPr/>
        <a:lstStyle/>
        <a:p>
          <a:endParaRPr lang="es-CO"/>
        </a:p>
      </dgm:t>
    </dgm:pt>
    <dgm:pt modelId="{EF2A3150-5CF6-4456-9325-294888CDB5C8}" type="sibTrans" cxnId="{273F2623-D4A2-460D-A97D-FB109E3E9EE4}">
      <dgm:prSet/>
      <dgm:spPr/>
      <dgm:t>
        <a:bodyPr/>
        <a:lstStyle/>
        <a:p>
          <a:endParaRPr lang="es-CO" dirty="0"/>
        </a:p>
      </dgm:t>
    </dgm:pt>
    <dgm:pt modelId="{6819C6FA-CB5D-4F2D-9A99-513C28E068E1}">
      <dgm:prSet phldrT="[Texto]"/>
      <dgm:spPr/>
      <dgm:t>
        <a:bodyPr/>
        <a:lstStyle/>
        <a:p>
          <a:r>
            <a:rPr lang="es-CO" dirty="0" smtClean="0"/>
            <a:t>Pago del producto</a:t>
          </a:r>
          <a:endParaRPr lang="es-CO" dirty="0"/>
        </a:p>
      </dgm:t>
    </dgm:pt>
    <dgm:pt modelId="{79A3D7EA-43D8-4AD3-9E10-21D77709E91B}" type="parTrans" cxnId="{254E966F-ADF0-4877-9248-96EE1708A2C0}">
      <dgm:prSet/>
      <dgm:spPr/>
      <dgm:t>
        <a:bodyPr/>
        <a:lstStyle/>
        <a:p>
          <a:endParaRPr lang="es-CO"/>
        </a:p>
      </dgm:t>
    </dgm:pt>
    <dgm:pt modelId="{D9B5BF9E-B9C1-4CC6-91C3-451DAC371E68}" type="sibTrans" cxnId="{254E966F-ADF0-4877-9248-96EE1708A2C0}">
      <dgm:prSet/>
      <dgm:spPr/>
      <dgm:t>
        <a:bodyPr/>
        <a:lstStyle/>
        <a:p>
          <a:endParaRPr lang="es-CO" dirty="0"/>
        </a:p>
      </dgm:t>
    </dgm:pt>
    <dgm:pt modelId="{70BABBA0-8663-469E-A688-002D1C5998E8}">
      <dgm:prSet phldrT="[Texto]"/>
      <dgm:spPr/>
      <dgm:t>
        <a:bodyPr/>
        <a:lstStyle/>
        <a:p>
          <a:r>
            <a:rPr lang="es-CO" dirty="0" smtClean="0"/>
            <a:t>Envió del producto</a:t>
          </a:r>
          <a:endParaRPr lang="es-CO" dirty="0"/>
        </a:p>
      </dgm:t>
    </dgm:pt>
    <dgm:pt modelId="{2E169F90-DB44-4257-86E6-688F38DEE522}" type="parTrans" cxnId="{864D27ED-551E-462A-B11F-F3633B4213DD}">
      <dgm:prSet/>
      <dgm:spPr/>
      <dgm:t>
        <a:bodyPr/>
        <a:lstStyle/>
        <a:p>
          <a:endParaRPr lang="es-CO"/>
        </a:p>
      </dgm:t>
    </dgm:pt>
    <dgm:pt modelId="{D58E6AC3-6402-4A6C-8E1E-241E7FFE60F3}" type="sibTrans" cxnId="{864D27ED-551E-462A-B11F-F3633B4213DD}">
      <dgm:prSet/>
      <dgm:spPr/>
      <dgm:t>
        <a:bodyPr/>
        <a:lstStyle/>
        <a:p>
          <a:endParaRPr lang="es-CO" dirty="0"/>
        </a:p>
      </dgm:t>
    </dgm:pt>
    <dgm:pt modelId="{CE8CD812-B461-44FD-9F76-20AE1FE74FBD}">
      <dgm:prSet phldrT="[Texto]"/>
      <dgm:spPr/>
      <dgm:t>
        <a:bodyPr/>
        <a:lstStyle/>
        <a:p>
          <a:r>
            <a:rPr lang="es-CO" dirty="0" smtClean="0"/>
            <a:t>Servicio post venta</a:t>
          </a:r>
          <a:endParaRPr lang="es-CO" dirty="0"/>
        </a:p>
      </dgm:t>
    </dgm:pt>
    <dgm:pt modelId="{8DFD021F-142E-4D39-9165-EF079EA41764}" type="parTrans" cxnId="{3106F0E6-8847-4E92-A399-98B312754702}">
      <dgm:prSet/>
      <dgm:spPr/>
      <dgm:t>
        <a:bodyPr/>
        <a:lstStyle/>
        <a:p>
          <a:endParaRPr lang="es-CO"/>
        </a:p>
      </dgm:t>
    </dgm:pt>
    <dgm:pt modelId="{D745AAB6-D54A-48BF-8E91-B0BE522FF95C}" type="sibTrans" cxnId="{3106F0E6-8847-4E92-A399-98B312754702}">
      <dgm:prSet/>
      <dgm:spPr/>
      <dgm:t>
        <a:bodyPr/>
        <a:lstStyle/>
        <a:p>
          <a:endParaRPr lang="es-CO"/>
        </a:p>
      </dgm:t>
    </dgm:pt>
    <dgm:pt modelId="{77A6962B-DCB5-4BD8-BF9F-52E9DA62D855}">
      <dgm:prSet phldrT="[Texto]"/>
      <dgm:spPr/>
      <dgm:t>
        <a:bodyPr/>
        <a:lstStyle/>
        <a:p>
          <a:r>
            <a:rPr lang="es-CO" dirty="0" smtClean="0"/>
            <a:t>Interacción con el cliente</a:t>
          </a:r>
          <a:endParaRPr lang="es-CO" dirty="0"/>
        </a:p>
      </dgm:t>
    </dgm:pt>
    <dgm:pt modelId="{D8CEB67B-70B1-4ED8-8C85-2905210CDEAF}" type="parTrans" cxnId="{9F7D78D9-34B3-4797-A7DB-47DFEC4BE995}">
      <dgm:prSet/>
      <dgm:spPr/>
      <dgm:t>
        <a:bodyPr/>
        <a:lstStyle/>
        <a:p>
          <a:endParaRPr lang="es-CO"/>
        </a:p>
      </dgm:t>
    </dgm:pt>
    <dgm:pt modelId="{D663DCB0-C1C6-4AFA-A850-1C46E78F01A8}" type="sibTrans" cxnId="{9F7D78D9-34B3-4797-A7DB-47DFEC4BE995}">
      <dgm:prSet/>
      <dgm:spPr/>
      <dgm:t>
        <a:bodyPr/>
        <a:lstStyle/>
        <a:p>
          <a:endParaRPr lang="es-CO" dirty="0"/>
        </a:p>
      </dgm:t>
    </dgm:pt>
    <dgm:pt modelId="{05CC3D2A-77FC-418B-86DF-E19AF5AD635E}">
      <dgm:prSet phldrT="[Texto]"/>
      <dgm:spPr/>
      <dgm:t>
        <a:bodyPr/>
        <a:lstStyle/>
        <a:p>
          <a:r>
            <a:rPr lang="es-CO" dirty="0" smtClean="0"/>
            <a:t>Confirmación de condiciones de compra</a:t>
          </a:r>
          <a:endParaRPr lang="es-CO" dirty="0"/>
        </a:p>
      </dgm:t>
    </dgm:pt>
    <dgm:pt modelId="{7B046AFF-6B86-46A9-9F0E-1C24E0079A5F}" type="parTrans" cxnId="{AF084281-AA8A-458C-B7F8-81DA8310AEAF}">
      <dgm:prSet/>
      <dgm:spPr/>
      <dgm:t>
        <a:bodyPr/>
        <a:lstStyle/>
        <a:p>
          <a:endParaRPr lang="es-CO"/>
        </a:p>
      </dgm:t>
    </dgm:pt>
    <dgm:pt modelId="{7BC30E6E-C6EC-423C-9C93-793AAC10475A}" type="sibTrans" cxnId="{AF084281-AA8A-458C-B7F8-81DA8310AEAF}">
      <dgm:prSet/>
      <dgm:spPr/>
      <dgm:t>
        <a:bodyPr/>
        <a:lstStyle/>
        <a:p>
          <a:endParaRPr lang="es-CO" dirty="0"/>
        </a:p>
      </dgm:t>
    </dgm:pt>
    <dgm:pt modelId="{B58096D4-6BF7-4169-9A7A-E1958DDFDF36}" type="pres">
      <dgm:prSet presAssocID="{D04B5B79-CDC0-40E1-9F7E-25BE8EB4230B}" presName="Name0" presStyleCnt="0">
        <dgm:presLayoutVars>
          <dgm:dir/>
          <dgm:resizeHandles/>
        </dgm:presLayoutVars>
      </dgm:prSet>
      <dgm:spPr/>
      <dgm:t>
        <a:bodyPr/>
        <a:lstStyle/>
        <a:p>
          <a:endParaRPr lang="es-CO"/>
        </a:p>
      </dgm:t>
    </dgm:pt>
    <dgm:pt modelId="{2CC2B888-99D5-4065-99EB-3807BFB91C5C}" type="pres">
      <dgm:prSet presAssocID="{3D200B29-EAAB-43F0-AC17-F5474ED25C18}" presName="compNode" presStyleCnt="0"/>
      <dgm:spPr/>
    </dgm:pt>
    <dgm:pt modelId="{6EAD6FD6-2A64-48F3-92A8-4A88CCC390D0}" type="pres">
      <dgm:prSet presAssocID="{3D200B29-EAAB-43F0-AC17-F5474ED25C18}" presName="dummyConnPt" presStyleCnt="0"/>
      <dgm:spPr/>
    </dgm:pt>
    <dgm:pt modelId="{C1240399-8D8B-4EAA-A369-223462802C22}" type="pres">
      <dgm:prSet presAssocID="{3D200B29-EAAB-43F0-AC17-F5474ED25C18}" presName="node" presStyleLbl="node1" presStyleIdx="0" presStyleCnt="9">
        <dgm:presLayoutVars>
          <dgm:bulletEnabled val="1"/>
        </dgm:presLayoutVars>
      </dgm:prSet>
      <dgm:spPr/>
      <dgm:t>
        <a:bodyPr/>
        <a:lstStyle/>
        <a:p>
          <a:endParaRPr lang="es-CO"/>
        </a:p>
      </dgm:t>
    </dgm:pt>
    <dgm:pt modelId="{4D612F86-EEE2-4CF8-8BDE-C674D5DFD95B}" type="pres">
      <dgm:prSet presAssocID="{EA158A1F-6096-4F9E-AC22-3120864E16F5}" presName="sibTrans" presStyleLbl="bgSibTrans2D1" presStyleIdx="0" presStyleCnt="8"/>
      <dgm:spPr/>
      <dgm:t>
        <a:bodyPr/>
        <a:lstStyle/>
        <a:p>
          <a:endParaRPr lang="es-CO"/>
        </a:p>
      </dgm:t>
    </dgm:pt>
    <dgm:pt modelId="{2CCF069C-0C12-480E-A010-F2B1E7258B2D}" type="pres">
      <dgm:prSet presAssocID="{C283574F-CB68-466F-AEE4-64450677FB25}" presName="compNode" presStyleCnt="0"/>
      <dgm:spPr/>
    </dgm:pt>
    <dgm:pt modelId="{434B5DED-680E-47D1-BEFD-64A38277AA44}" type="pres">
      <dgm:prSet presAssocID="{C283574F-CB68-466F-AEE4-64450677FB25}" presName="dummyConnPt" presStyleCnt="0"/>
      <dgm:spPr/>
    </dgm:pt>
    <dgm:pt modelId="{588E94A6-15FA-42A1-97A3-963C42EBF134}" type="pres">
      <dgm:prSet presAssocID="{C283574F-CB68-466F-AEE4-64450677FB25}" presName="node" presStyleLbl="node1" presStyleIdx="1" presStyleCnt="9">
        <dgm:presLayoutVars>
          <dgm:bulletEnabled val="1"/>
        </dgm:presLayoutVars>
      </dgm:prSet>
      <dgm:spPr/>
      <dgm:t>
        <a:bodyPr/>
        <a:lstStyle/>
        <a:p>
          <a:endParaRPr lang="es-CO"/>
        </a:p>
      </dgm:t>
    </dgm:pt>
    <dgm:pt modelId="{DC5CC9F7-AF97-4EFB-953F-F31174FEE0C2}" type="pres">
      <dgm:prSet presAssocID="{10B88682-A7B2-4666-9A4D-D702082B6BA0}" presName="sibTrans" presStyleLbl="bgSibTrans2D1" presStyleIdx="1" presStyleCnt="8"/>
      <dgm:spPr/>
      <dgm:t>
        <a:bodyPr/>
        <a:lstStyle/>
        <a:p>
          <a:endParaRPr lang="es-CO"/>
        </a:p>
      </dgm:t>
    </dgm:pt>
    <dgm:pt modelId="{9D3DF0CA-2BD1-4DFB-A07D-425D528CDE3E}" type="pres">
      <dgm:prSet presAssocID="{41D4EDEF-3236-408A-AC9E-9E100CBD7899}" presName="compNode" presStyleCnt="0"/>
      <dgm:spPr/>
    </dgm:pt>
    <dgm:pt modelId="{FD29D1CD-7911-4399-852D-39D5FF8AA409}" type="pres">
      <dgm:prSet presAssocID="{41D4EDEF-3236-408A-AC9E-9E100CBD7899}" presName="dummyConnPt" presStyleCnt="0"/>
      <dgm:spPr/>
    </dgm:pt>
    <dgm:pt modelId="{97C11A67-888B-442D-B0EA-81809D05876F}" type="pres">
      <dgm:prSet presAssocID="{41D4EDEF-3236-408A-AC9E-9E100CBD7899}" presName="node" presStyleLbl="node1" presStyleIdx="2" presStyleCnt="9">
        <dgm:presLayoutVars>
          <dgm:bulletEnabled val="1"/>
        </dgm:presLayoutVars>
      </dgm:prSet>
      <dgm:spPr/>
      <dgm:t>
        <a:bodyPr/>
        <a:lstStyle/>
        <a:p>
          <a:endParaRPr lang="es-CO"/>
        </a:p>
      </dgm:t>
    </dgm:pt>
    <dgm:pt modelId="{838E903A-B6CC-4F66-84BE-5FE791D28343}" type="pres">
      <dgm:prSet presAssocID="{A772F86B-DC2E-422E-9378-7F9215F508CE}" presName="sibTrans" presStyleLbl="bgSibTrans2D1" presStyleIdx="2" presStyleCnt="8"/>
      <dgm:spPr/>
      <dgm:t>
        <a:bodyPr/>
        <a:lstStyle/>
        <a:p>
          <a:endParaRPr lang="es-CO"/>
        </a:p>
      </dgm:t>
    </dgm:pt>
    <dgm:pt modelId="{EED25DAC-B9B7-4523-8DDC-0FCC8C0EEB56}" type="pres">
      <dgm:prSet presAssocID="{77A6962B-DCB5-4BD8-BF9F-52E9DA62D855}" presName="compNode" presStyleCnt="0"/>
      <dgm:spPr/>
    </dgm:pt>
    <dgm:pt modelId="{0002FEB2-9E94-4FFA-9251-85BAC9F95BAE}" type="pres">
      <dgm:prSet presAssocID="{77A6962B-DCB5-4BD8-BF9F-52E9DA62D855}" presName="dummyConnPt" presStyleCnt="0"/>
      <dgm:spPr/>
    </dgm:pt>
    <dgm:pt modelId="{9A5B233C-DD5A-4584-A39E-E5FA1EBBF524}" type="pres">
      <dgm:prSet presAssocID="{77A6962B-DCB5-4BD8-BF9F-52E9DA62D855}" presName="node" presStyleLbl="node1" presStyleIdx="3" presStyleCnt="9">
        <dgm:presLayoutVars>
          <dgm:bulletEnabled val="1"/>
        </dgm:presLayoutVars>
      </dgm:prSet>
      <dgm:spPr/>
      <dgm:t>
        <a:bodyPr/>
        <a:lstStyle/>
        <a:p>
          <a:endParaRPr lang="es-CO"/>
        </a:p>
      </dgm:t>
    </dgm:pt>
    <dgm:pt modelId="{709E1311-F2D0-4D62-8D6C-1D8AAB491F7C}" type="pres">
      <dgm:prSet presAssocID="{D663DCB0-C1C6-4AFA-A850-1C46E78F01A8}" presName="sibTrans" presStyleLbl="bgSibTrans2D1" presStyleIdx="3" presStyleCnt="8"/>
      <dgm:spPr/>
      <dgm:t>
        <a:bodyPr/>
        <a:lstStyle/>
        <a:p>
          <a:endParaRPr lang="es-CO"/>
        </a:p>
      </dgm:t>
    </dgm:pt>
    <dgm:pt modelId="{0BC634B4-DDE3-4B5C-A5F1-4B23CB0BAA6D}" type="pres">
      <dgm:prSet presAssocID="{1A21A6C0-CE09-407C-B74B-E25EC89B9572}" presName="compNode" presStyleCnt="0"/>
      <dgm:spPr/>
    </dgm:pt>
    <dgm:pt modelId="{CD8993FC-8633-4A6A-BF56-FDCD01FE28AC}" type="pres">
      <dgm:prSet presAssocID="{1A21A6C0-CE09-407C-B74B-E25EC89B9572}" presName="dummyConnPt" presStyleCnt="0"/>
      <dgm:spPr/>
    </dgm:pt>
    <dgm:pt modelId="{D13DB755-694B-4ED1-A5C8-8CF8F2A8A739}" type="pres">
      <dgm:prSet presAssocID="{1A21A6C0-CE09-407C-B74B-E25EC89B9572}" presName="node" presStyleLbl="node1" presStyleIdx="4" presStyleCnt="9">
        <dgm:presLayoutVars>
          <dgm:bulletEnabled val="1"/>
        </dgm:presLayoutVars>
      </dgm:prSet>
      <dgm:spPr/>
      <dgm:t>
        <a:bodyPr/>
        <a:lstStyle/>
        <a:p>
          <a:endParaRPr lang="es-CO"/>
        </a:p>
      </dgm:t>
    </dgm:pt>
    <dgm:pt modelId="{3B0ACEEF-6CD8-4233-8E6E-742BA36301E4}" type="pres">
      <dgm:prSet presAssocID="{EF2A3150-5CF6-4456-9325-294888CDB5C8}" presName="sibTrans" presStyleLbl="bgSibTrans2D1" presStyleIdx="4" presStyleCnt="8"/>
      <dgm:spPr/>
      <dgm:t>
        <a:bodyPr/>
        <a:lstStyle/>
        <a:p>
          <a:endParaRPr lang="es-CO"/>
        </a:p>
      </dgm:t>
    </dgm:pt>
    <dgm:pt modelId="{E2768DC0-CE41-4A59-8008-C6C8874D648E}" type="pres">
      <dgm:prSet presAssocID="{05CC3D2A-77FC-418B-86DF-E19AF5AD635E}" presName="compNode" presStyleCnt="0"/>
      <dgm:spPr/>
    </dgm:pt>
    <dgm:pt modelId="{8D29BC29-A342-4E7D-A7E0-1155D08817E4}" type="pres">
      <dgm:prSet presAssocID="{05CC3D2A-77FC-418B-86DF-E19AF5AD635E}" presName="dummyConnPt" presStyleCnt="0"/>
      <dgm:spPr/>
    </dgm:pt>
    <dgm:pt modelId="{D3437DC8-57D6-467E-8F21-AB3B52724F33}" type="pres">
      <dgm:prSet presAssocID="{05CC3D2A-77FC-418B-86DF-E19AF5AD635E}" presName="node" presStyleLbl="node1" presStyleIdx="5" presStyleCnt="9">
        <dgm:presLayoutVars>
          <dgm:bulletEnabled val="1"/>
        </dgm:presLayoutVars>
      </dgm:prSet>
      <dgm:spPr/>
      <dgm:t>
        <a:bodyPr/>
        <a:lstStyle/>
        <a:p>
          <a:endParaRPr lang="es-CO"/>
        </a:p>
      </dgm:t>
    </dgm:pt>
    <dgm:pt modelId="{4CD39734-2685-45B0-BC78-9E3F92465E79}" type="pres">
      <dgm:prSet presAssocID="{7BC30E6E-C6EC-423C-9C93-793AAC10475A}" presName="sibTrans" presStyleLbl="bgSibTrans2D1" presStyleIdx="5" presStyleCnt="8"/>
      <dgm:spPr/>
      <dgm:t>
        <a:bodyPr/>
        <a:lstStyle/>
        <a:p>
          <a:endParaRPr lang="es-CO"/>
        </a:p>
      </dgm:t>
    </dgm:pt>
    <dgm:pt modelId="{8E58F3DB-9A43-4334-833A-E66F98410AE9}" type="pres">
      <dgm:prSet presAssocID="{6819C6FA-CB5D-4F2D-9A99-513C28E068E1}" presName="compNode" presStyleCnt="0"/>
      <dgm:spPr/>
    </dgm:pt>
    <dgm:pt modelId="{5C300B90-E5A9-440D-A605-F84734BE93C3}" type="pres">
      <dgm:prSet presAssocID="{6819C6FA-CB5D-4F2D-9A99-513C28E068E1}" presName="dummyConnPt" presStyleCnt="0"/>
      <dgm:spPr/>
    </dgm:pt>
    <dgm:pt modelId="{40859D8F-E5D2-4435-8192-E57F83A69E5C}" type="pres">
      <dgm:prSet presAssocID="{6819C6FA-CB5D-4F2D-9A99-513C28E068E1}" presName="node" presStyleLbl="node1" presStyleIdx="6" presStyleCnt="9">
        <dgm:presLayoutVars>
          <dgm:bulletEnabled val="1"/>
        </dgm:presLayoutVars>
      </dgm:prSet>
      <dgm:spPr/>
      <dgm:t>
        <a:bodyPr/>
        <a:lstStyle/>
        <a:p>
          <a:endParaRPr lang="es-CO"/>
        </a:p>
      </dgm:t>
    </dgm:pt>
    <dgm:pt modelId="{9081D880-B240-4912-BA46-B3ED18C3C2E4}" type="pres">
      <dgm:prSet presAssocID="{D9B5BF9E-B9C1-4CC6-91C3-451DAC371E68}" presName="sibTrans" presStyleLbl="bgSibTrans2D1" presStyleIdx="6" presStyleCnt="8"/>
      <dgm:spPr/>
      <dgm:t>
        <a:bodyPr/>
        <a:lstStyle/>
        <a:p>
          <a:endParaRPr lang="es-CO"/>
        </a:p>
      </dgm:t>
    </dgm:pt>
    <dgm:pt modelId="{4AB5EF4E-AE2A-44AC-B00B-26C304AA1AB5}" type="pres">
      <dgm:prSet presAssocID="{70BABBA0-8663-469E-A688-002D1C5998E8}" presName="compNode" presStyleCnt="0"/>
      <dgm:spPr/>
    </dgm:pt>
    <dgm:pt modelId="{F32C46E8-37F9-435C-A71D-AD10BEE0C3D0}" type="pres">
      <dgm:prSet presAssocID="{70BABBA0-8663-469E-A688-002D1C5998E8}" presName="dummyConnPt" presStyleCnt="0"/>
      <dgm:spPr/>
    </dgm:pt>
    <dgm:pt modelId="{F09CF7BC-9F06-4AB9-AA8C-2FCBF367066C}" type="pres">
      <dgm:prSet presAssocID="{70BABBA0-8663-469E-A688-002D1C5998E8}" presName="node" presStyleLbl="node1" presStyleIdx="7" presStyleCnt="9">
        <dgm:presLayoutVars>
          <dgm:bulletEnabled val="1"/>
        </dgm:presLayoutVars>
      </dgm:prSet>
      <dgm:spPr/>
      <dgm:t>
        <a:bodyPr/>
        <a:lstStyle/>
        <a:p>
          <a:endParaRPr lang="es-CO"/>
        </a:p>
      </dgm:t>
    </dgm:pt>
    <dgm:pt modelId="{84B8838A-D080-4D50-8DA6-E464618C60D9}" type="pres">
      <dgm:prSet presAssocID="{D58E6AC3-6402-4A6C-8E1E-241E7FFE60F3}" presName="sibTrans" presStyleLbl="bgSibTrans2D1" presStyleIdx="7" presStyleCnt="8"/>
      <dgm:spPr/>
      <dgm:t>
        <a:bodyPr/>
        <a:lstStyle/>
        <a:p>
          <a:endParaRPr lang="es-CO"/>
        </a:p>
      </dgm:t>
    </dgm:pt>
    <dgm:pt modelId="{1E28A3B3-F2C8-47C3-B64C-C846E26A24C6}" type="pres">
      <dgm:prSet presAssocID="{CE8CD812-B461-44FD-9F76-20AE1FE74FBD}" presName="compNode" presStyleCnt="0"/>
      <dgm:spPr/>
    </dgm:pt>
    <dgm:pt modelId="{20E91E28-99F8-4309-BD40-78C7BBA30717}" type="pres">
      <dgm:prSet presAssocID="{CE8CD812-B461-44FD-9F76-20AE1FE74FBD}" presName="dummyConnPt" presStyleCnt="0"/>
      <dgm:spPr/>
    </dgm:pt>
    <dgm:pt modelId="{19564557-9DE1-445C-8A13-8F07DD8995D0}" type="pres">
      <dgm:prSet presAssocID="{CE8CD812-B461-44FD-9F76-20AE1FE74FBD}" presName="node" presStyleLbl="node1" presStyleIdx="8" presStyleCnt="9">
        <dgm:presLayoutVars>
          <dgm:bulletEnabled val="1"/>
        </dgm:presLayoutVars>
      </dgm:prSet>
      <dgm:spPr/>
      <dgm:t>
        <a:bodyPr/>
        <a:lstStyle/>
        <a:p>
          <a:endParaRPr lang="es-CO"/>
        </a:p>
      </dgm:t>
    </dgm:pt>
  </dgm:ptLst>
  <dgm:cxnLst>
    <dgm:cxn modelId="{3106F0E6-8847-4E92-A399-98B312754702}" srcId="{D04B5B79-CDC0-40E1-9F7E-25BE8EB4230B}" destId="{CE8CD812-B461-44FD-9F76-20AE1FE74FBD}" srcOrd="8" destOrd="0" parTransId="{8DFD021F-142E-4D39-9165-EF079EA41764}" sibTransId="{D745AAB6-D54A-48BF-8E91-B0BE522FF95C}"/>
    <dgm:cxn modelId="{F984FBFE-719F-4860-880D-9A8F619756CF}" type="presOf" srcId="{EF2A3150-5CF6-4456-9325-294888CDB5C8}" destId="{3B0ACEEF-6CD8-4233-8E6E-742BA36301E4}" srcOrd="0" destOrd="0" presId="urn:microsoft.com/office/officeart/2005/8/layout/bProcess4"/>
    <dgm:cxn modelId="{7FAC484B-7DCA-4313-B44E-8913F7E39AF8}" type="presOf" srcId="{10B88682-A7B2-4666-9A4D-D702082B6BA0}" destId="{DC5CC9F7-AF97-4EFB-953F-F31174FEE0C2}" srcOrd="0" destOrd="0" presId="urn:microsoft.com/office/officeart/2005/8/layout/bProcess4"/>
    <dgm:cxn modelId="{9F7D78D9-34B3-4797-A7DB-47DFEC4BE995}" srcId="{D04B5B79-CDC0-40E1-9F7E-25BE8EB4230B}" destId="{77A6962B-DCB5-4BD8-BF9F-52E9DA62D855}" srcOrd="3" destOrd="0" parTransId="{D8CEB67B-70B1-4ED8-8C85-2905210CDEAF}" sibTransId="{D663DCB0-C1C6-4AFA-A850-1C46E78F01A8}"/>
    <dgm:cxn modelId="{F8FC2A13-D106-4B3C-B6FC-680983F71385}" type="presOf" srcId="{CE8CD812-B461-44FD-9F76-20AE1FE74FBD}" destId="{19564557-9DE1-445C-8A13-8F07DD8995D0}" srcOrd="0" destOrd="0" presId="urn:microsoft.com/office/officeart/2005/8/layout/bProcess4"/>
    <dgm:cxn modelId="{0C9EED9D-5E96-4E8C-B2BF-F5966FCE3A24}" type="presOf" srcId="{6819C6FA-CB5D-4F2D-9A99-513C28E068E1}" destId="{40859D8F-E5D2-4435-8192-E57F83A69E5C}" srcOrd="0" destOrd="0" presId="urn:microsoft.com/office/officeart/2005/8/layout/bProcess4"/>
    <dgm:cxn modelId="{23F226EC-68F5-44CF-A057-D76A16B91780}" type="presOf" srcId="{A772F86B-DC2E-422E-9378-7F9215F508CE}" destId="{838E903A-B6CC-4F66-84BE-5FE791D28343}" srcOrd="0" destOrd="0" presId="urn:microsoft.com/office/officeart/2005/8/layout/bProcess4"/>
    <dgm:cxn modelId="{59CC4ACA-3A38-4953-90CE-1C727153A00D}" srcId="{D04B5B79-CDC0-40E1-9F7E-25BE8EB4230B}" destId="{41D4EDEF-3236-408A-AC9E-9E100CBD7899}" srcOrd="2" destOrd="0" parTransId="{FE60424E-CE7E-4B6A-AE15-64844530CE66}" sibTransId="{A772F86B-DC2E-422E-9378-7F9215F508CE}"/>
    <dgm:cxn modelId="{7EE32CDC-4311-49F4-A0EF-4B4A025938A5}" type="presOf" srcId="{7BC30E6E-C6EC-423C-9C93-793AAC10475A}" destId="{4CD39734-2685-45B0-BC78-9E3F92465E79}" srcOrd="0" destOrd="0" presId="urn:microsoft.com/office/officeart/2005/8/layout/bProcess4"/>
    <dgm:cxn modelId="{7F08B55B-EFEB-4999-B2CF-20CA93F710AD}" type="presOf" srcId="{41D4EDEF-3236-408A-AC9E-9E100CBD7899}" destId="{97C11A67-888B-442D-B0EA-81809D05876F}" srcOrd="0" destOrd="0" presId="urn:microsoft.com/office/officeart/2005/8/layout/bProcess4"/>
    <dgm:cxn modelId="{254E966F-ADF0-4877-9248-96EE1708A2C0}" srcId="{D04B5B79-CDC0-40E1-9F7E-25BE8EB4230B}" destId="{6819C6FA-CB5D-4F2D-9A99-513C28E068E1}" srcOrd="6" destOrd="0" parTransId="{79A3D7EA-43D8-4AD3-9E10-21D77709E91B}" sibTransId="{D9B5BF9E-B9C1-4CC6-91C3-451DAC371E68}"/>
    <dgm:cxn modelId="{46EE1002-3832-48A9-86EE-12927A5A73DA}" type="presOf" srcId="{C283574F-CB68-466F-AEE4-64450677FB25}" destId="{588E94A6-15FA-42A1-97A3-963C42EBF134}" srcOrd="0" destOrd="0" presId="urn:microsoft.com/office/officeart/2005/8/layout/bProcess4"/>
    <dgm:cxn modelId="{07F89433-4CE0-44BC-BC4F-870923276267}" type="presOf" srcId="{70BABBA0-8663-469E-A688-002D1C5998E8}" destId="{F09CF7BC-9F06-4AB9-AA8C-2FCBF367066C}" srcOrd="0" destOrd="0" presId="urn:microsoft.com/office/officeart/2005/8/layout/bProcess4"/>
    <dgm:cxn modelId="{AF084281-AA8A-458C-B7F8-81DA8310AEAF}" srcId="{D04B5B79-CDC0-40E1-9F7E-25BE8EB4230B}" destId="{05CC3D2A-77FC-418B-86DF-E19AF5AD635E}" srcOrd="5" destOrd="0" parTransId="{7B046AFF-6B86-46A9-9F0E-1C24E0079A5F}" sibTransId="{7BC30E6E-C6EC-423C-9C93-793AAC10475A}"/>
    <dgm:cxn modelId="{6EC02C30-E632-4770-A568-608DE70C2183}" type="presOf" srcId="{D9B5BF9E-B9C1-4CC6-91C3-451DAC371E68}" destId="{9081D880-B240-4912-BA46-B3ED18C3C2E4}" srcOrd="0" destOrd="0" presId="urn:microsoft.com/office/officeart/2005/8/layout/bProcess4"/>
    <dgm:cxn modelId="{9FC93478-DF48-4D6F-A1E3-27ABF9A0D6A1}" type="presOf" srcId="{EA158A1F-6096-4F9E-AC22-3120864E16F5}" destId="{4D612F86-EEE2-4CF8-8BDE-C674D5DFD95B}" srcOrd="0" destOrd="0" presId="urn:microsoft.com/office/officeart/2005/8/layout/bProcess4"/>
    <dgm:cxn modelId="{76D90658-9C1A-4FD7-ADAC-29EFB07DD407}" type="presOf" srcId="{D04B5B79-CDC0-40E1-9F7E-25BE8EB4230B}" destId="{B58096D4-6BF7-4169-9A7A-E1958DDFDF36}" srcOrd="0" destOrd="0" presId="urn:microsoft.com/office/officeart/2005/8/layout/bProcess4"/>
    <dgm:cxn modelId="{3ABAE7B0-9917-420A-98E6-852CCFCDC0C3}" type="presOf" srcId="{05CC3D2A-77FC-418B-86DF-E19AF5AD635E}" destId="{D3437DC8-57D6-467E-8F21-AB3B52724F33}" srcOrd="0" destOrd="0" presId="urn:microsoft.com/office/officeart/2005/8/layout/bProcess4"/>
    <dgm:cxn modelId="{273F2623-D4A2-460D-A97D-FB109E3E9EE4}" srcId="{D04B5B79-CDC0-40E1-9F7E-25BE8EB4230B}" destId="{1A21A6C0-CE09-407C-B74B-E25EC89B9572}" srcOrd="4" destOrd="0" parTransId="{9C759D19-4AEA-4DBD-AB4E-F39D1D6502F3}" sibTransId="{EF2A3150-5CF6-4456-9325-294888CDB5C8}"/>
    <dgm:cxn modelId="{864D27ED-551E-462A-B11F-F3633B4213DD}" srcId="{D04B5B79-CDC0-40E1-9F7E-25BE8EB4230B}" destId="{70BABBA0-8663-469E-A688-002D1C5998E8}" srcOrd="7" destOrd="0" parTransId="{2E169F90-DB44-4257-86E6-688F38DEE522}" sibTransId="{D58E6AC3-6402-4A6C-8E1E-241E7FFE60F3}"/>
    <dgm:cxn modelId="{BBA4170C-D8CE-4C54-8D43-AA3D39CDADBF}" srcId="{D04B5B79-CDC0-40E1-9F7E-25BE8EB4230B}" destId="{3D200B29-EAAB-43F0-AC17-F5474ED25C18}" srcOrd="0" destOrd="0" parTransId="{DA8368F4-B2AA-4A39-B71C-307A5292FBB7}" sibTransId="{EA158A1F-6096-4F9E-AC22-3120864E16F5}"/>
    <dgm:cxn modelId="{B382004A-1753-4463-B2B3-1966ACCDCE10}" type="presOf" srcId="{D663DCB0-C1C6-4AFA-A850-1C46E78F01A8}" destId="{709E1311-F2D0-4D62-8D6C-1D8AAB491F7C}" srcOrd="0" destOrd="0" presId="urn:microsoft.com/office/officeart/2005/8/layout/bProcess4"/>
    <dgm:cxn modelId="{5E97AC78-12B2-4FAD-9AF8-FDD95AECDAC3}" type="presOf" srcId="{1A21A6C0-CE09-407C-B74B-E25EC89B9572}" destId="{D13DB755-694B-4ED1-A5C8-8CF8F2A8A739}" srcOrd="0" destOrd="0" presId="urn:microsoft.com/office/officeart/2005/8/layout/bProcess4"/>
    <dgm:cxn modelId="{490D7E29-B177-4EEA-8A23-25397EFF5686}" srcId="{D04B5B79-CDC0-40E1-9F7E-25BE8EB4230B}" destId="{C283574F-CB68-466F-AEE4-64450677FB25}" srcOrd="1" destOrd="0" parTransId="{74976A2D-15D0-4C80-A3C8-222DE61E291C}" sibTransId="{10B88682-A7B2-4666-9A4D-D702082B6BA0}"/>
    <dgm:cxn modelId="{4FF4E580-594B-4B30-9406-C05FC4605569}" type="presOf" srcId="{77A6962B-DCB5-4BD8-BF9F-52E9DA62D855}" destId="{9A5B233C-DD5A-4584-A39E-E5FA1EBBF524}" srcOrd="0" destOrd="0" presId="urn:microsoft.com/office/officeart/2005/8/layout/bProcess4"/>
    <dgm:cxn modelId="{753030E3-87D4-4BB7-9AF0-1C29825B33F1}" type="presOf" srcId="{3D200B29-EAAB-43F0-AC17-F5474ED25C18}" destId="{C1240399-8D8B-4EAA-A369-223462802C22}" srcOrd="0" destOrd="0" presId="urn:microsoft.com/office/officeart/2005/8/layout/bProcess4"/>
    <dgm:cxn modelId="{DF0F7C73-B8BC-43AD-BA48-F2881E0DA08C}" type="presOf" srcId="{D58E6AC3-6402-4A6C-8E1E-241E7FFE60F3}" destId="{84B8838A-D080-4D50-8DA6-E464618C60D9}" srcOrd="0" destOrd="0" presId="urn:microsoft.com/office/officeart/2005/8/layout/bProcess4"/>
    <dgm:cxn modelId="{6F9CF278-3557-4B13-9C0F-A1FB24AE9933}" type="presParOf" srcId="{B58096D4-6BF7-4169-9A7A-E1958DDFDF36}" destId="{2CC2B888-99D5-4065-99EB-3807BFB91C5C}" srcOrd="0" destOrd="0" presId="urn:microsoft.com/office/officeart/2005/8/layout/bProcess4"/>
    <dgm:cxn modelId="{8DEA98B2-0681-475C-A721-770C8A895979}" type="presParOf" srcId="{2CC2B888-99D5-4065-99EB-3807BFB91C5C}" destId="{6EAD6FD6-2A64-48F3-92A8-4A88CCC390D0}" srcOrd="0" destOrd="0" presId="urn:microsoft.com/office/officeart/2005/8/layout/bProcess4"/>
    <dgm:cxn modelId="{DC0D79B4-E101-4EF9-A0C3-545F1135F636}" type="presParOf" srcId="{2CC2B888-99D5-4065-99EB-3807BFB91C5C}" destId="{C1240399-8D8B-4EAA-A369-223462802C22}" srcOrd="1" destOrd="0" presId="urn:microsoft.com/office/officeart/2005/8/layout/bProcess4"/>
    <dgm:cxn modelId="{6B36A9AB-21A7-470E-BCF0-8D6B59723788}" type="presParOf" srcId="{B58096D4-6BF7-4169-9A7A-E1958DDFDF36}" destId="{4D612F86-EEE2-4CF8-8BDE-C674D5DFD95B}" srcOrd="1" destOrd="0" presId="urn:microsoft.com/office/officeart/2005/8/layout/bProcess4"/>
    <dgm:cxn modelId="{83D3C182-A1C3-4236-955A-A7F089299667}" type="presParOf" srcId="{B58096D4-6BF7-4169-9A7A-E1958DDFDF36}" destId="{2CCF069C-0C12-480E-A010-F2B1E7258B2D}" srcOrd="2" destOrd="0" presId="urn:microsoft.com/office/officeart/2005/8/layout/bProcess4"/>
    <dgm:cxn modelId="{DF4BC2CD-9EF6-488F-AFDF-21614C09DD26}" type="presParOf" srcId="{2CCF069C-0C12-480E-A010-F2B1E7258B2D}" destId="{434B5DED-680E-47D1-BEFD-64A38277AA44}" srcOrd="0" destOrd="0" presId="urn:microsoft.com/office/officeart/2005/8/layout/bProcess4"/>
    <dgm:cxn modelId="{BCA7F4FB-C79A-41A8-900B-5EACAFD0A133}" type="presParOf" srcId="{2CCF069C-0C12-480E-A010-F2B1E7258B2D}" destId="{588E94A6-15FA-42A1-97A3-963C42EBF134}" srcOrd="1" destOrd="0" presId="urn:microsoft.com/office/officeart/2005/8/layout/bProcess4"/>
    <dgm:cxn modelId="{6F336939-6DF5-4500-9D73-447971290898}" type="presParOf" srcId="{B58096D4-6BF7-4169-9A7A-E1958DDFDF36}" destId="{DC5CC9F7-AF97-4EFB-953F-F31174FEE0C2}" srcOrd="3" destOrd="0" presId="urn:microsoft.com/office/officeart/2005/8/layout/bProcess4"/>
    <dgm:cxn modelId="{32AA46E4-9138-45B6-95A5-BB5E6175D0C8}" type="presParOf" srcId="{B58096D4-6BF7-4169-9A7A-E1958DDFDF36}" destId="{9D3DF0CA-2BD1-4DFB-A07D-425D528CDE3E}" srcOrd="4" destOrd="0" presId="urn:microsoft.com/office/officeart/2005/8/layout/bProcess4"/>
    <dgm:cxn modelId="{FA176815-6027-4744-86CC-F214E0CC8BCC}" type="presParOf" srcId="{9D3DF0CA-2BD1-4DFB-A07D-425D528CDE3E}" destId="{FD29D1CD-7911-4399-852D-39D5FF8AA409}" srcOrd="0" destOrd="0" presId="urn:microsoft.com/office/officeart/2005/8/layout/bProcess4"/>
    <dgm:cxn modelId="{1E0F8F54-B06E-494F-AE62-082FE0A1290A}" type="presParOf" srcId="{9D3DF0CA-2BD1-4DFB-A07D-425D528CDE3E}" destId="{97C11A67-888B-442D-B0EA-81809D05876F}" srcOrd="1" destOrd="0" presId="urn:microsoft.com/office/officeart/2005/8/layout/bProcess4"/>
    <dgm:cxn modelId="{AAC24FA4-D4EA-49DF-BE0F-EBB9EA39C0CA}" type="presParOf" srcId="{B58096D4-6BF7-4169-9A7A-E1958DDFDF36}" destId="{838E903A-B6CC-4F66-84BE-5FE791D28343}" srcOrd="5" destOrd="0" presId="urn:microsoft.com/office/officeart/2005/8/layout/bProcess4"/>
    <dgm:cxn modelId="{87556608-E834-46CE-A314-74680A4FE2E8}" type="presParOf" srcId="{B58096D4-6BF7-4169-9A7A-E1958DDFDF36}" destId="{EED25DAC-B9B7-4523-8DDC-0FCC8C0EEB56}" srcOrd="6" destOrd="0" presId="urn:microsoft.com/office/officeart/2005/8/layout/bProcess4"/>
    <dgm:cxn modelId="{C9F8B37D-E887-4A83-AA29-F2D949E58C2F}" type="presParOf" srcId="{EED25DAC-B9B7-4523-8DDC-0FCC8C0EEB56}" destId="{0002FEB2-9E94-4FFA-9251-85BAC9F95BAE}" srcOrd="0" destOrd="0" presId="urn:microsoft.com/office/officeart/2005/8/layout/bProcess4"/>
    <dgm:cxn modelId="{BAE52529-7720-480F-864A-4F33C7F3E566}" type="presParOf" srcId="{EED25DAC-B9B7-4523-8DDC-0FCC8C0EEB56}" destId="{9A5B233C-DD5A-4584-A39E-E5FA1EBBF524}" srcOrd="1" destOrd="0" presId="urn:microsoft.com/office/officeart/2005/8/layout/bProcess4"/>
    <dgm:cxn modelId="{D0E2DDC7-2166-4E24-8464-62310EDDC79F}" type="presParOf" srcId="{B58096D4-6BF7-4169-9A7A-E1958DDFDF36}" destId="{709E1311-F2D0-4D62-8D6C-1D8AAB491F7C}" srcOrd="7" destOrd="0" presId="urn:microsoft.com/office/officeart/2005/8/layout/bProcess4"/>
    <dgm:cxn modelId="{4EC8BD75-9F92-4121-8CAC-2F3D48E065BB}" type="presParOf" srcId="{B58096D4-6BF7-4169-9A7A-E1958DDFDF36}" destId="{0BC634B4-DDE3-4B5C-A5F1-4B23CB0BAA6D}" srcOrd="8" destOrd="0" presId="urn:microsoft.com/office/officeart/2005/8/layout/bProcess4"/>
    <dgm:cxn modelId="{0EF67E3A-E1F3-4BA2-BBD3-BE47BF46428A}" type="presParOf" srcId="{0BC634B4-DDE3-4B5C-A5F1-4B23CB0BAA6D}" destId="{CD8993FC-8633-4A6A-BF56-FDCD01FE28AC}" srcOrd="0" destOrd="0" presId="urn:microsoft.com/office/officeart/2005/8/layout/bProcess4"/>
    <dgm:cxn modelId="{A6BAA4D7-48DA-489D-9722-A0544C6BC2A7}" type="presParOf" srcId="{0BC634B4-DDE3-4B5C-A5F1-4B23CB0BAA6D}" destId="{D13DB755-694B-4ED1-A5C8-8CF8F2A8A739}" srcOrd="1" destOrd="0" presId="urn:microsoft.com/office/officeart/2005/8/layout/bProcess4"/>
    <dgm:cxn modelId="{E7D5D5F4-DB41-4FF5-8191-C737FD6BE295}" type="presParOf" srcId="{B58096D4-6BF7-4169-9A7A-E1958DDFDF36}" destId="{3B0ACEEF-6CD8-4233-8E6E-742BA36301E4}" srcOrd="9" destOrd="0" presId="urn:microsoft.com/office/officeart/2005/8/layout/bProcess4"/>
    <dgm:cxn modelId="{2D10E101-C3A9-45E2-B898-7F925D89269E}" type="presParOf" srcId="{B58096D4-6BF7-4169-9A7A-E1958DDFDF36}" destId="{E2768DC0-CE41-4A59-8008-C6C8874D648E}" srcOrd="10" destOrd="0" presId="urn:microsoft.com/office/officeart/2005/8/layout/bProcess4"/>
    <dgm:cxn modelId="{2416E4EB-F7E7-481D-BCB4-F83848ED0C01}" type="presParOf" srcId="{E2768DC0-CE41-4A59-8008-C6C8874D648E}" destId="{8D29BC29-A342-4E7D-A7E0-1155D08817E4}" srcOrd="0" destOrd="0" presId="urn:microsoft.com/office/officeart/2005/8/layout/bProcess4"/>
    <dgm:cxn modelId="{C674DF25-54CC-49C0-B36A-D6F10AA09472}" type="presParOf" srcId="{E2768DC0-CE41-4A59-8008-C6C8874D648E}" destId="{D3437DC8-57D6-467E-8F21-AB3B52724F33}" srcOrd="1" destOrd="0" presId="urn:microsoft.com/office/officeart/2005/8/layout/bProcess4"/>
    <dgm:cxn modelId="{1DDF00CC-0C04-431E-816F-6524EC53CA47}" type="presParOf" srcId="{B58096D4-6BF7-4169-9A7A-E1958DDFDF36}" destId="{4CD39734-2685-45B0-BC78-9E3F92465E79}" srcOrd="11" destOrd="0" presId="urn:microsoft.com/office/officeart/2005/8/layout/bProcess4"/>
    <dgm:cxn modelId="{C3937A00-C36A-46E4-84E5-CF696F95050E}" type="presParOf" srcId="{B58096D4-6BF7-4169-9A7A-E1958DDFDF36}" destId="{8E58F3DB-9A43-4334-833A-E66F98410AE9}" srcOrd="12" destOrd="0" presId="urn:microsoft.com/office/officeart/2005/8/layout/bProcess4"/>
    <dgm:cxn modelId="{F6FB06F4-8F17-47A2-9099-6F1F428C9505}" type="presParOf" srcId="{8E58F3DB-9A43-4334-833A-E66F98410AE9}" destId="{5C300B90-E5A9-440D-A605-F84734BE93C3}" srcOrd="0" destOrd="0" presId="urn:microsoft.com/office/officeart/2005/8/layout/bProcess4"/>
    <dgm:cxn modelId="{93C161EF-FBF5-4ABD-9493-7075D54DB6DF}" type="presParOf" srcId="{8E58F3DB-9A43-4334-833A-E66F98410AE9}" destId="{40859D8F-E5D2-4435-8192-E57F83A69E5C}" srcOrd="1" destOrd="0" presId="urn:microsoft.com/office/officeart/2005/8/layout/bProcess4"/>
    <dgm:cxn modelId="{08C575F7-22E2-444C-817C-63D7510CA60D}" type="presParOf" srcId="{B58096D4-6BF7-4169-9A7A-E1958DDFDF36}" destId="{9081D880-B240-4912-BA46-B3ED18C3C2E4}" srcOrd="13" destOrd="0" presId="urn:microsoft.com/office/officeart/2005/8/layout/bProcess4"/>
    <dgm:cxn modelId="{6754691D-5316-495F-935D-B81108E7D468}" type="presParOf" srcId="{B58096D4-6BF7-4169-9A7A-E1958DDFDF36}" destId="{4AB5EF4E-AE2A-44AC-B00B-26C304AA1AB5}" srcOrd="14" destOrd="0" presId="urn:microsoft.com/office/officeart/2005/8/layout/bProcess4"/>
    <dgm:cxn modelId="{81E4168A-6AA2-4336-951A-75D15DB08B6C}" type="presParOf" srcId="{4AB5EF4E-AE2A-44AC-B00B-26C304AA1AB5}" destId="{F32C46E8-37F9-435C-A71D-AD10BEE0C3D0}" srcOrd="0" destOrd="0" presId="urn:microsoft.com/office/officeart/2005/8/layout/bProcess4"/>
    <dgm:cxn modelId="{3086F255-987C-497F-B25F-1056E5DF6A69}" type="presParOf" srcId="{4AB5EF4E-AE2A-44AC-B00B-26C304AA1AB5}" destId="{F09CF7BC-9F06-4AB9-AA8C-2FCBF367066C}" srcOrd="1" destOrd="0" presId="urn:microsoft.com/office/officeart/2005/8/layout/bProcess4"/>
    <dgm:cxn modelId="{3D6FE577-DE55-46F8-A602-63A3E40515C6}" type="presParOf" srcId="{B58096D4-6BF7-4169-9A7A-E1958DDFDF36}" destId="{84B8838A-D080-4D50-8DA6-E464618C60D9}" srcOrd="15" destOrd="0" presId="urn:microsoft.com/office/officeart/2005/8/layout/bProcess4"/>
    <dgm:cxn modelId="{D2229212-FCE9-42FB-9EFF-270BB6BE432E}" type="presParOf" srcId="{B58096D4-6BF7-4169-9A7A-E1958DDFDF36}" destId="{1E28A3B3-F2C8-47C3-B64C-C846E26A24C6}" srcOrd="16" destOrd="0" presId="urn:microsoft.com/office/officeart/2005/8/layout/bProcess4"/>
    <dgm:cxn modelId="{7239C0EB-A577-430C-8A8C-07BF02F4F145}" type="presParOf" srcId="{1E28A3B3-F2C8-47C3-B64C-C846E26A24C6}" destId="{20E91E28-99F8-4309-BD40-78C7BBA30717}" srcOrd="0" destOrd="0" presId="urn:microsoft.com/office/officeart/2005/8/layout/bProcess4"/>
    <dgm:cxn modelId="{71132B26-22E9-484D-9843-C05E3372121B}" type="presParOf" srcId="{1E28A3B3-F2C8-47C3-B64C-C846E26A24C6}" destId="{19564557-9DE1-445C-8A13-8F07DD8995D0}" srcOrd="1" destOrd="0" presId="urn:microsoft.com/office/officeart/2005/8/layout/bProcess4"/>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0E8D8-3CEB-6F4A-BAA4-F1646DF2924C}">
      <dsp:nvSpPr>
        <dsp:cNvPr id="0" name=""/>
        <dsp:cNvSpPr/>
      </dsp:nvSpPr>
      <dsp:spPr>
        <a:xfrm>
          <a:off x="1651839" y="-40829"/>
          <a:ext cx="6425913" cy="6425913"/>
        </a:xfrm>
        <a:prstGeom prst="circularArrow">
          <a:avLst>
            <a:gd name="adj1" fmla="val 5544"/>
            <a:gd name="adj2" fmla="val 330680"/>
            <a:gd name="adj3" fmla="val 13744273"/>
            <a:gd name="adj4" fmla="val 17405258"/>
            <a:gd name="adj5" fmla="val 5757"/>
          </a:avLst>
        </a:prstGeom>
        <a:solidFill>
          <a:schemeClr val="accent3">
            <a:tint val="40000"/>
            <a:hueOff val="0"/>
            <a:satOff val="0"/>
            <a:lumOff val="0"/>
            <a:alphaOff val="0"/>
          </a:schemeClr>
        </a:solidFill>
        <a:ln>
          <a:noFill/>
        </a:ln>
        <a:effectLst/>
        <a:sp3d z="-152400" prstMaterial="plastic">
          <a:bevelT w="25400" h="25400"/>
          <a:bevelB w="25400" h="25400"/>
        </a:sp3d>
      </dsp:spPr>
      <dsp:style>
        <a:lnRef idx="0">
          <a:scrgbClr r="0" g="0" b="0"/>
        </a:lnRef>
        <a:fillRef idx="1">
          <a:scrgbClr r="0" g="0" b="0"/>
        </a:fillRef>
        <a:effectRef idx="0">
          <a:scrgbClr r="0" g="0" b="0"/>
        </a:effectRef>
        <a:fontRef idx="minor"/>
      </dsp:style>
    </dsp:sp>
    <dsp:sp modelId="{385F234E-890A-B34B-8D83-97B10BCBC9A4}">
      <dsp:nvSpPr>
        <dsp:cNvPr id="0" name=""/>
        <dsp:cNvSpPr/>
      </dsp:nvSpPr>
      <dsp:spPr>
        <a:xfrm>
          <a:off x="3339796" y="2108"/>
          <a:ext cx="3049999" cy="1524999"/>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s-ES" sz="6300" kern="1200" dirty="0"/>
        </a:p>
      </dsp:txBody>
      <dsp:txXfrm>
        <a:off x="3414240" y="76552"/>
        <a:ext cx="2901111" cy="1376111"/>
      </dsp:txXfrm>
    </dsp:sp>
    <dsp:sp modelId="{BF25D719-9FD6-4F4D-9F0C-F0F007B34068}">
      <dsp:nvSpPr>
        <dsp:cNvPr id="0" name=""/>
        <dsp:cNvSpPr/>
      </dsp:nvSpPr>
      <dsp:spPr>
        <a:xfrm>
          <a:off x="5945940" y="1895582"/>
          <a:ext cx="3049999" cy="1524999"/>
        </a:xfrm>
        <a:prstGeom prst="roundRect">
          <a:avLst/>
        </a:prstGeom>
        <a:solidFill>
          <a:schemeClr val="accent3">
            <a:hueOff val="2812566"/>
            <a:satOff val="-4220"/>
            <a:lumOff val="-686"/>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s-ES" sz="6300" kern="1200"/>
        </a:p>
      </dsp:txBody>
      <dsp:txXfrm>
        <a:off x="6020384" y="1970026"/>
        <a:ext cx="2901111" cy="1376111"/>
      </dsp:txXfrm>
    </dsp:sp>
    <dsp:sp modelId="{24D1DDD7-38F5-9345-8D54-A618AE8A2607}">
      <dsp:nvSpPr>
        <dsp:cNvPr id="0" name=""/>
        <dsp:cNvSpPr/>
      </dsp:nvSpPr>
      <dsp:spPr>
        <a:xfrm>
          <a:off x="4950482" y="4959288"/>
          <a:ext cx="3049999" cy="1524999"/>
        </a:xfrm>
        <a:prstGeom prst="roundRect">
          <a:avLst/>
        </a:prstGeom>
        <a:solidFill>
          <a:schemeClr val="accent3">
            <a:hueOff val="5625132"/>
            <a:satOff val="-8440"/>
            <a:lumOff val="-1373"/>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s-ES" sz="6300" kern="1200"/>
        </a:p>
      </dsp:txBody>
      <dsp:txXfrm>
        <a:off x="5024926" y="5033732"/>
        <a:ext cx="2901111" cy="1376111"/>
      </dsp:txXfrm>
    </dsp:sp>
    <dsp:sp modelId="{A2C06A36-8153-1943-96BE-034C9B334153}">
      <dsp:nvSpPr>
        <dsp:cNvPr id="0" name=""/>
        <dsp:cNvSpPr/>
      </dsp:nvSpPr>
      <dsp:spPr>
        <a:xfrm>
          <a:off x="1729111" y="4959288"/>
          <a:ext cx="3049999" cy="1524999"/>
        </a:xfrm>
        <a:prstGeom prst="roundRect">
          <a:avLst/>
        </a:prstGeom>
        <a:solidFill>
          <a:schemeClr val="accent3">
            <a:hueOff val="8437698"/>
            <a:satOff val="-12660"/>
            <a:lumOff val="-2059"/>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s-ES" sz="6300" kern="1200"/>
        </a:p>
      </dsp:txBody>
      <dsp:txXfrm>
        <a:off x="1803555" y="5033732"/>
        <a:ext cx="2901111" cy="1376111"/>
      </dsp:txXfrm>
    </dsp:sp>
    <dsp:sp modelId="{E4475FA9-4D00-1848-9764-C43C557A08C2}">
      <dsp:nvSpPr>
        <dsp:cNvPr id="0" name=""/>
        <dsp:cNvSpPr/>
      </dsp:nvSpPr>
      <dsp:spPr>
        <a:xfrm>
          <a:off x="713542" y="1996075"/>
          <a:ext cx="3049999" cy="1524999"/>
        </a:xfrm>
        <a:prstGeom prst="roundRect">
          <a:avLst/>
        </a:prstGeom>
        <a:solidFill>
          <a:schemeClr val="accent3">
            <a:hueOff val="11250264"/>
            <a:satOff val="-16880"/>
            <a:lumOff val="-2745"/>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s-ES" sz="6300" kern="1200"/>
        </a:p>
      </dsp:txBody>
      <dsp:txXfrm>
        <a:off x="787986" y="2070519"/>
        <a:ext cx="2901111" cy="137611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52619" y="2763635"/>
            <a:ext cx="10796350" cy="1906949"/>
          </a:xfrm>
        </p:spPr>
        <p:txBody>
          <a:bodyPr/>
          <a:lstStyle/>
          <a:p>
            <a:r>
              <a:rPr lang="es-ES_tradnl" smtClean="0"/>
              <a:t>Clic para editar título</a:t>
            </a:r>
            <a:endParaRPr lang="es-ES"/>
          </a:p>
        </p:txBody>
      </p:sp>
      <p:sp>
        <p:nvSpPr>
          <p:cNvPr id="3" name="Subtítulo 2"/>
          <p:cNvSpPr>
            <a:spLocks noGrp="1"/>
          </p:cNvSpPr>
          <p:nvPr>
            <p:ph type="subTitle" idx="1"/>
          </p:nvPr>
        </p:nvSpPr>
        <p:spPr>
          <a:xfrm>
            <a:off x="1905238" y="5041265"/>
            <a:ext cx="8891112" cy="2273512"/>
          </a:xfrm>
        </p:spPr>
        <p:txBody>
          <a:bodyPr/>
          <a:lstStyle>
            <a:lvl1pPr marL="0" indent="0" algn="ctr">
              <a:buNone/>
              <a:defRPr>
                <a:solidFill>
                  <a:schemeClr val="tx1">
                    <a:tint val="75000"/>
                  </a:schemeClr>
                </a:solidFill>
              </a:defRPr>
            </a:lvl1pPr>
            <a:lvl2pPr marL="617083" indent="0" algn="ctr">
              <a:buNone/>
              <a:defRPr>
                <a:solidFill>
                  <a:schemeClr val="tx1">
                    <a:tint val="75000"/>
                  </a:schemeClr>
                </a:solidFill>
              </a:defRPr>
            </a:lvl2pPr>
            <a:lvl3pPr marL="1234166" indent="0" algn="ctr">
              <a:buNone/>
              <a:defRPr>
                <a:solidFill>
                  <a:schemeClr val="tx1">
                    <a:tint val="75000"/>
                  </a:schemeClr>
                </a:solidFill>
              </a:defRPr>
            </a:lvl3pPr>
            <a:lvl4pPr marL="1851249" indent="0" algn="ctr">
              <a:buNone/>
              <a:defRPr>
                <a:solidFill>
                  <a:schemeClr val="tx1">
                    <a:tint val="75000"/>
                  </a:schemeClr>
                </a:solidFill>
              </a:defRPr>
            </a:lvl4pPr>
            <a:lvl5pPr marL="2468331" indent="0" algn="ctr">
              <a:buNone/>
              <a:defRPr>
                <a:solidFill>
                  <a:schemeClr val="tx1">
                    <a:tint val="75000"/>
                  </a:schemeClr>
                </a:solidFill>
              </a:defRPr>
            </a:lvl5pPr>
            <a:lvl6pPr marL="3085414" indent="0" algn="ctr">
              <a:buNone/>
              <a:defRPr>
                <a:solidFill>
                  <a:schemeClr val="tx1">
                    <a:tint val="75000"/>
                  </a:schemeClr>
                </a:solidFill>
              </a:defRPr>
            </a:lvl6pPr>
            <a:lvl7pPr marL="3702497" indent="0" algn="ctr">
              <a:buNone/>
              <a:defRPr>
                <a:solidFill>
                  <a:schemeClr val="tx1">
                    <a:tint val="75000"/>
                  </a:schemeClr>
                </a:solidFill>
              </a:defRPr>
            </a:lvl7pPr>
            <a:lvl8pPr marL="4319580" indent="0" algn="ctr">
              <a:buNone/>
              <a:defRPr>
                <a:solidFill>
                  <a:schemeClr val="tx1">
                    <a:tint val="75000"/>
                  </a:schemeClr>
                </a:solidFill>
              </a:defRPr>
            </a:lvl8pPr>
            <a:lvl9pPr marL="4936663"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170974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2084240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208651" y="356267"/>
            <a:ext cx="2857857" cy="7590728"/>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635079" y="356267"/>
            <a:ext cx="8361879" cy="759072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2066758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3930699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003338" y="5716729"/>
            <a:ext cx="10796350" cy="1766914"/>
          </a:xfrm>
        </p:spPr>
        <p:txBody>
          <a:bodyPr anchor="t"/>
          <a:lstStyle>
            <a:lvl1pPr algn="l">
              <a:defRPr sz="5400" b="1" cap="all"/>
            </a:lvl1pPr>
          </a:lstStyle>
          <a:p>
            <a:r>
              <a:rPr lang="es-ES_tradnl" smtClean="0"/>
              <a:t>Clic para editar título</a:t>
            </a:r>
            <a:endParaRPr lang="es-ES"/>
          </a:p>
        </p:txBody>
      </p:sp>
      <p:sp>
        <p:nvSpPr>
          <p:cNvPr id="3" name="Marcador de texto 2"/>
          <p:cNvSpPr>
            <a:spLocks noGrp="1"/>
          </p:cNvSpPr>
          <p:nvPr>
            <p:ph type="body" idx="1"/>
          </p:nvPr>
        </p:nvSpPr>
        <p:spPr>
          <a:xfrm>
            <a:off x="1003338" y="3770653"/>
            <a:ext cx="10796350" cy="1946076"/>
          </a:xfrm>
        </p:spPr>
        <p:txBody>
          <a:bodyPr anchor="b"/>
          <a:lstStyle>
            <a:lvl1pPr marL="0" indent="0">
              <a:buNone/>
              <a:defRPr sz="2700">
                <a:solidFill>
                  <a:schemeClr val="tx1">
                    <a:tint val="75000"/>
                  </a:schemeClr>
                </a:solidFill>
              </a:defRPr>
            </a:lvl1pPr>
            <a:lvl2pPr marL="617083" indent="0">
              <a:buNone/>
              <a:defRPr sz="2400">
                <a:solidFill>
                  <a:schemeClr val="tx1">
                    <a:tint val="75000"/>
                  </a:schemeClr>
                </a:solidFill>
              </a:defRPr>
            </a:lvl2pPr>
            <a:lvl3pPr marL="1234166" indent="0">
              <a:buNone/>
              <a:defRPr sz="2200">
                <a:solidFill>
                  <a:schemeClr val="tx1">
                    <a:tint val="75000"/>
                  </a:schemeClr>
                </a:solidFill>
              </a:defRPr>
            </a:lvl3pPr>
            <a:lvl4pPr marL="1851249" indent="0">
              <a:buNone/>
              <a:defRPr sz="1900">
                <a:solidFill>
                  <a:schemeClr val="tx1">
                    <a:tint val="75000"/>
                  </a:schemeClr>
                </a:solidFill>
              </a:defRPr>
            </a:lvl4pPr>
            <a:lvl5pPr marL="2468331" indent="0">
              <a:buNone/>
              <a:defRPr sz="1900">
                <a:solidFill>
                  <a:schemeClr val="tx1">
                    <a:tint val="75000"/>
                  </a:schemeClr>
                </a:solidFill>
              </a:defRPr>
            </a:lvl5pPr>
            <a:lvl6pPr marL="3085414" indent="0">
              <a:buNone/>
              <a:defRPr sz="1900">
                <a:solidFill>
                  <a:schemeClr val="tx1">
                    <a:tint val="75000"/>
                  </a:schemeClr>
                </a:solidFill>
              </a:defRPr>
            </a:lvl6pPr>
            <a:lvl7pPr marL="3702497" indent="0">
              <a:buNone/>
              <a:defRPr sz="1900">
                <a:solidFill>
                  <a:schemeClr val="tx1">
                    <a:tint val="75000"/>
                  </a:schemeClr>
                </a:solidFill>
              </a:defRPr>
            </a:lvl7pPr>
            <a:lvl8pPr marL="4319580" indent="0">
              <a:buNone/>
              <a:defRPr sz="1900">
                <a:solidFill>
                  <a:schemeClr val="tx1">
                    <a:tint val="75000"/>
                  </a:schemeClr>
                </a:solidFill>
              </a:defRPr>
            </a:lvl8pPr>
            <a:lvl9pPr marL="4936663" indent="0">
              <a:buNone/>
              <a:defRPr sz="19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1742713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635079" y="2075816"/>
            <a:ext cx="5609868" cy="5871180"/>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6456641" y="2075816"/>
            <a:ext cx="5609868" cy="5871180"/>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1459625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635079" y="1991383"/>
            <a:ext cx="5612074" cy="829913"/>
          </a:xfrm>
        </p:spPr>
        <p:txBody>
          <a:bodyPr anchor="b"/>
          <a:lstStyle>
            <a:lvl1pPr marL="0" indent="0">
              <a:buNone/>
              <a:defRPr sz="3200" b="1"/>
            </a:lvl1pPr>
            <a:lvl2pPr marL="617083" indent="0">
              <a:buNone/>
              <a:defRPr sz="2700" b="1"/>
            </a:lvl2pPr>
            <a:lvl3pPr marL="1234166" indent="0">
              <a:buNone/>
              <a:defRPr sz="2400" b="1"/>
            </a:lvl3pPr>
            <a:lvl4pPr marL="1851249" indent="0">
              <a:buNone/>
              <a:defRPr sz="2200" b="1"/>
            </a:lvl4pPr>
            <a:lvl5pPr marL="2468331" indent="0">
              <a:buNone/>
              <a:defRPr sz="2200" b="1"/>
            </a:lvl5pPr>
            <a:lvl6pPr marL="3085414" indent="0">
              <a:buNone/>
              <a:defRPr sz="2200" b="1"/>
            </a:lvl6pPr>
            <a:lvl7pPr marL="3702497" indent="0">
              <a:buNone/>
              <a:defRPr sz="2200" b="1"/>
            </a:lvl7pPr>
            <a:lvl8pPr marL="4319580" indent="0">
              <a:buNone/>
              <a:defRPr sz="2200" b="1"/>
            </a:lvl8pPr>
            <a:lvl9pPr marL="4936663" indent="0">
              <a:buNone/>
              <a:defRPr sz="22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635079" y="2821296"/>
            <a:ext cx="5612074" cy="5125699"/>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6452231" y="1991383"/>
            <a:ext cx="5614278" cy="829913"/>
          </a:xfrm>
        </p:spPr>
        <p:txBody>
          <a:bodyPr anchor="b"/>
          <a:lstStyle>
            <a:lvl1pPr marL="0" indent="0">
              <a:buNone/>
              <a:defRPr sz="3200" b="1"/>
            </a:lvl1pPr>
            <a:lvl2pPr marL="617083" indent="0">
              <a:buNone/>
              <a:defRPr sz="2700" b="1"/>
            </a:lvl2pPr>
            <a:lvl3pPr marL="1234166" indent="0">
              <a:buNone/>
              <a:defRPr sz="2400" b="1"/>
            </a:lvl3pPr>
            <a:lvl4pPr marL="1851249" indent="0">
              <a:buNone/>
              <a:defRPr sz="2200" b="1"/>
            </a:lvl4pPr>
            <a:lvl5pPr marL="2468331" indent="0">
              <a:buNone/>
              <a:defRPr sz="2200" b="1"/>
            </a:lvl5pPr>
            <a:lvl6pPr marL="3085414" indent="0">
              <a:buNone/>
              <a:defRPr sz="2200" b="1"/>
            </a:lvl6pPr>
            <a:lvl7pPr marL="3702497" indent="0">
              <a:buNone/>
              <a:defRPr sz="2200" b="1"/>
            </a:lvl7pPr>
            <a:lvl8pPr marL="4319580" indent="0">
              <a:buNone/>
              <a:defRPr sz="2200" b="1"/>
            </a:lvl8pPr>
            <a:lvl9pPr marL="4936663" indent="0">
              <a:buNone/>
              <a:defRPr sz="22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6452231" y="2821296"/>
            <a:ext cx="5614278" cy="5125699"/>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2396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2148079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2129498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5080" y="354207"/>
            <a:ext cx="4178735" cy="1507437"/>
          </a:xfrm>
        </p:spPr>
        <p:txBody>
          <a:bodyPr anchor="b"/>
          <a:lstStyle>
            <a:lvl1pPr algn="l">
              <a:defRPr sz="2700" b="1"/>
            </a:lvl1pPr>
          </a:lstStyle>
          <a:p>
            <a:r>
              <a:rPr lang="es-ES_tradnl" smtClean="0"/>
              <a:t>Clic para editar título</a:t>
            </a:r>
            <a:endParaRPr lang="es-ES"/>
          </a:p>
        </p:txBody>
      </p:sp>
      <p:sp>
        <p:nvSpPr>
          <p:cNvPr id="3" name="Marcador de contenido 2"/>
          <p:cNvSpPr>
            <a:spLocks noGrp="1"/>
          </p:cNvSpPr>
          <p:nvPr>
            <p:ph idx="1"/>
          </p:nvPr>
        </p:nvSpPr>
        <p:spPr>
          <a:xfrm>
            <a:off x="4965968" y="354207"/>
            <a:ext cx="7100541" cy="759278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635080" y="1861644"/>
            <a:ext cx="4178735" cy="6085351"/>
          </a:xfrm>
        </p:spPr>
        <p:txBody>
          <a:bodyPr/>
          <a:lstStyle>
            <a:lvl1pPr marL="0" indent="0">
              <a:buNone/>
              <a:defRPr sz="1900"/>
            </a:lvl1pPr>
            <a:lvl2pPr marL="617083" indent="0">
              <a:buNone/>
              <a:defRPr sz="1600"/>
            </a:lvl2pPr>
            <a:lvl3pPr marL="1234166" indent="0">
              <a:buNone/>
              <a:defRPr sz="1300"/>
            </a:lvl3pPr>
            <a:lvl4pPr marL="1851249" indent="0">
              <a:buNone/>
              <a:defRPr sz="1200"/>
            </a:lvl4pPr>
            <a:lvl5pPr marL="2468331" indent="0">
              <a:buNone/>
              <a:defRPr sz="1200"/>
            </a:lvl5pPr>
            <a:lvl6pPr marL="3085414" indent="0">
              <a:buNone/>
              <a:defRPr sz="1200"/>
            </a:lvl6pPr>
            <a:lvl7pPr marL="3702497" indent="0">
              <a:buNone/>
              <a:defRPr sz="1200"/>
            </a:lvl7pPr>
            <a:lvl8pPr marL="4319580" indent="0">
              <a:buNone/>
              <a:defRPr sz="1200"/>
            </a:lvl8pPr>
            <a:lvl9pPr marL="4936663" indent="0">
              <a:buNone/>
              <a:defRPr sz="12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3752910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489600" y="6227445"/>
            <a:ext cx="7620953" cy="735185"/>
          </a:xfrm>
        </p:spPr>
        <p:txBody>
          <a:bodyPr anchor="b"/>
          <a:lstStyle>
            <a:lvl1pPr algn="l">
              <a:defRPr sz="27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2489600" y="794905"/>
            <a:ext cx="7620953" cy="5337810"/>
          </a:xfrm>
        </p:spPr>
        <p:txBody>
          <a:bodyPr/>
          <a:lstStyle>
            <a:lvl1pPr marL="0" indent="0">
              <a:buNone/>
              <a:defRPr sz="4300"/>
            </a:lvl1pPr>
            <a:lvl2pPr marL="617083" indent="0">
              <a:buNone/>
              <a:defRPr sz="3800"/>
            </a:lvl2pPr>
            <a:lvl3pPr marL="1234166" indent="0">
              <a:buNone/>
              <a:defRPr sz="3200"/>
            </a:lvl3pPr>
            <a:lvl4pPr marL="1851249" indent="0">
              <a:buNone/>
              <a:defRPr sz="2700"/>
            </a:lvl4pPr>
            <a:lvl5pPr marL="2468331" indent="0">
              <a:buNone/>
              <a:defRPr sz="2700"/>
            </a:lvl5pPr>
            <a:lvl6pPr marL="3085414" indent="0">
              <a:buNone/>
              <a:defRPr sz="2700"/>
            </a:lvl6pPr>
            <a:lvl7pPr marL="3702497" indent="0">
              <a:buNone/>
              <a:defRPr sz="2700"/>
            </a:lvl7pPr>
            <a:lvl8pPr marL="4319580" indent="0">
              <a:buNone/>
              <a:defRPr sz="2700"/>
            </a:lvl8pPr>
            <a:lvl9pPr marL="4936663" indent="0">
              <a:buNone/>
              <a:defRPr sz="2700"/>
            </a:lvl9pPr>
          </a:lstStyle>
          <a:p>
            <a:endParaRPr lang="es-ES"/>
          </a:p>
        </p:txBody>
      </p:sp>
      <p:sp>
        <p:nvSpPr>
          <p:cNvPr id="4" name="Marcador de texto 3"/>
          <p:cNvSpPr>
            <a:spLocks noGrp="1"/>
          </p:cNvSpPr>
          <p:nvPr>
            <p:ph type="body" sz="half" idx="2"/>
          </p:nvPr>
        </p:nvSpPr>
        <p:spPr>
          <a:xfrm>
            <a:off x="2489600" y="6962630"/>
            <a:ext cx="7620953" cy="1044085"/>
          </a:xfrm>
        </p:spPr>
        <p:txBody>
          <a:bodyPr/>
          <a:lstStyle>
            <a:lvl1pPr marL="0" indent="0">
              <a:buNone/>
              <a:defRPr sz="1900"/>
            </a:lvl1pPr>
            <a:lvl2pPr marL="617083" indent="0">
              <a:buNone/>
              <a:defRPr sz="1600"/>
            </a:lvl2pPr>
            <a:lvl3pPr marL="1234166" indent="0">
              <a:buNone/>
              <a:defRPr sz="1300"/>
            </a:lvl3pPr>
            <a:lvl4pPr marL="1851249" indent="0">
              <a:buNone/>
              <a:defRPr sz="1200"/>
            </a:lvl4pPr>
            <a:lvl5pPr marL="2468331" indent="0">
              <a:buNone/>
              <a:defRPr sz="1200"/>
            </a:lvl5pPr>
            <a:lvl6pPr marL="3085414" indent="0">
              <a:buNone/>
              <a:defRPr sz="1200"/>
            </a:lvl6pPr>
            <a:lvl7pPr marL="3702497" indent="0">
              <a:buNone/>
              <a:defRPr sz="1200"/>
            </a:lvl7pPr>
            <a:lvl8pPr marL="4319580" indent="0">
              <a:buNone/>
              <a:defRPr sz="1200"/>
            </a:lvl8pPr>
            <a:lvl9pPr marL="4936663" indent="0">
              <a:buNone/>
              <a:defRPr sz="12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F0300BB1-F695-7040-A721-48A0F00B38E2}" type="datetimeFigureOut">
              <a:rPr lang="es-ES" smtClean="0"/>
              <a:pPr/>
              <a:t>21/10/2018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3014768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35080" y="356267"/>
            <a:ext cx="11431429" cy="1482725"/>
          </a:xfrm>
          <a:prstGeom prst="rect">
            <a:avLst/>
          </a:prstGeom>
        </p:spPr>
        <p:txBody>
          <a:bodyPr vert="horz" lIns="123417" tIns="61708" rIns="123417" bIns="61708"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635080" y="2075816"/>
            <a:ext cx="11431429" cy="5871180"/>
          </a:xfrm>
          <a:prstGeom prst="rect">
            <a:avLst/>
          </a:prstGeom>
        </p:spPr>
        <p:txBody>
          <a:bodyPr vert="horz" lIns="123417" tIns="61708" rIns="123417" bIns="61708"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635079" y="8245599"/>
            <a:ext cx="2963704" cy="473648"/>
          </a:xfrm>
          <a:prstGeom prst="rect">
            <a:avLst/>
          </a:prstGeom>
        </p:spPr>
        <p:txBody>
          <a:bodyPr vert="horz" lIns="123417" tIns="61708" rIns="123417" bIns="61708" rtlCol="0" anchor="ctr"/>
          <a:lstStyle>
            <a:lvl1pPr algn="l">
              <a:defRPr sz="1600">
                <a:solidFill>
                  <a:schemeClr val="tx1">
                    <a:tint val="75000"/>
                  </a:schemeClr>
                </a:solidFill>
              </a:defRPr>
            </a:lvl1pPr>
          </a:lstStyle>
          <a:p>
            <a:fld id="{F0300BB1-F695-7040-A721-48A0F00B38E2}" type="datetimeFigureOut">
              <a:rPr lang="es-ES" smtClean="0"/>
              <a:pPr/>
              <a:t>21/10/2018</a:t>
            </a:fld>
            <a:endParaRPr lang="es-ES"/>
          </a:p>
        </p:txBody>
      </p:sp>
      <p:sp>
        <p:nvSpPr>
          <p:cNvPr id="5" name="Marcador de pie de página 4"/>
          <p:cNvSpPr>
            <a:spLocks noGrp="1"/>
          </p:cNvSpPr>
          <p:nvPr>
            <p:ph type="ftr" sz="quarter" idx="3"/>
          </p:nvPr>
        </p:nvSpPr>
        <p:spPr>
          <a:xfrm>
            <a:off x="4339709" y="8245599"/>
            <a:ext cx="4022170" cy="473648"/>
          </a:xfrm>
          <a:prstGeom prst="rect">
            <a:avLst/>
          </a:prstGeom>
        </p:spPr>
        <p:txBody>
          <a:bodyPr vert="horz" lIns="123417" tIns="61708" rIns="123417" bIns="61708" rtlCol="0" anchor="ctr"/>
          <a:lstStyle>
            <a:lvl1pPr algn="ctr">
              <a:defRPr sz="16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9102805" y="8245599"/>
            <a:ext cx="2963704" cy="473648"/>
          </a:xfrm>
          <a:prstGeom prst="rect">
            <a:avLst/>
          </a:prstGeom>
        </p:spPr>
        <p:txBody>
          <a:bodyPr vert="horz" lIns="123417" tIns="61708" rIns="123417" bIns="61708" rtlCol="0" anchor="ctr"/>
          <a:lstStyle>
            <a:lvl1pPr algn="r">
              <a:defRPr sz="1600">
                <a:solidFill>
                  <a:schemeClr val="tx1">
                    <a:tint val="75000"/>
                  </a:schemeClr>
                </a:solidFill>
              </a:defRPr>
            </a:lvl1pPr>
          </a:lstStyle>
          <a:p>
            <a:fld id="{1652CB35-3AA9-624A-9FEE-13004E6E4881}" type="slidenum">
              <a:rPr lang="es-ES" smtClean="0"/>
              <a:pPr/>
              <a:t>‹Nº›</a:t>
            </a:fld>
            <a:endParaRPr lang="es-ES"/>
          </a:p>
        </p:txBody>
      </p:sp>
    </p:spTree>
    <p:extLst>
      <p:ext uri="{BB962C8B-B14F-4D97-AF65-F5344CB8AC3E}">
        <p14:creationId xmlns:p14="http://schemas.microsoft.com/office/powerpoint/2010/main" xmlns="" val="4202430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17083" rtl="0" eaLnBrk="1" latinLnBrk="0" hangingPunct="1">
        <a:spcBef>
          <a:spcPct val="0"/>
        </a:spcBef>
        <a:buNone/>
        <a:defRPr sz="5900" kern="1200">
          <a:solidFill>
            <a:schemeClr val="tx1"/>
          </a:solidFill>
          <a:latin typeface="+mj-lt"/>
          <a:ea typeface="+mj-ea"/>
          <a:cs typeface="+mj-cs"/>
        </a:defRPr>
      </a:lvl1pPr>
    </p:titleStyle>
    <p:bodyStyle>
      <a:lvl1pPr marL="462812" indent="-462812" algn="l" defTabSz="617083" rtl="0" eaLnBrk="1" latinLnBrk="0" hangingPunct="1">
        <a:spcBef>
          <a:spcPct val="20000"/>
        </a:spcBef>
        <a:buFont typeface="Arial"/>
        <a:buChar char="•"/>
        <a:defRPr sz="4300" kern="1200">
          <a:solidFill>
            <a:schemeClr val="tx1"/>
          </a:solidFill>
          <a:latin typeface="+mn-lt"/>
          <a:ea typeface="+mn-ea"/>
          <a:cs typeface="+mn-cs"/>
        </a:defRPr>
      </a:lvl1pPr>
      <a:lvl2pPr marL="1002760" indent="-385677" algn="l" defTabSz="617083" rtl="0" eaLnBrk="1" latinLnBrk="0" hangingPunct="1">
        <a:spcBef>
          <a:spcPct val="20000"/>
        </a:spcBef>
        <a:buFont typeface="Arial"/>
        <a:buChar char="–"/>
        <a:defRPr sz="3800" kern="1200">
          <a:solidFill>
            <a:schemeClr val="tx1"/>
          </a:solidFill>
          <a:latin typeface="+mn-lt"/>
          <a:ea typeface="+mn-ea"/>
          <a:cs typeface="+mn-cs"/>
        </a:defRPr>
      </a:lvl2pPr>
      <a:lvl3pPr marL="1542707" indent="-308541" algn="l" defTabSz="617083" rtl="0" eaLnBrk="1" latinLnBrk="0" hangingPunct="1">
        <a:spcBef>
          <a:spcPct val="20000"/>
        </a:spcBef>
        <a:buFont typeface="Arial"/>
        <a:buChar char="•"/>
        <a:defRPr sz="3200" kern="1200">
          <a:solidFill>
            <a:schemeClr val="tx1"/>
          </a:solidFill>
          <a:latin typeface="+mn-lt"/>
          <a:ea typeface="+mn-ea"/>
          <a:cs typeface="+mn-cs"/>
        </a:defRPr>
      </a:lvl3pPr>
      <a:lvl4pPr marL="2159790" indent="-308541" algn="l" defTabSz="617083" rtl="0" eaLnBrk="1" latinLnBrk="0" hangingPunct="1">
        <a:spcBef>
          <a:spcPct val="20000"/>
        </a:spcBef>
        <a:buFont typeface="Arial"/>
        <a:buChar char="–"/>
        <a:defRPr sz="2700" kern="1200">
          <a:solidFill>
            <a:schemeClr val="tx1"/>
          </a:solidFill>
          <a:latin typeface="+mn-lt"/>
          <a:ea typeface="+mn-ea"/>
          <a:cs typeface="+mn-cs"/>
        </a:defRPr>
      </a:lvl4pPr>
      <a:lvl5pPr marL="2776873" indent="-308541" algn="l" defTabSz="617083" rtl="0" eaLnBrk="1" latinLnBrk="0" hangingPunct="1">
        <a:spcBef>
          <a:spcPct val="20000"/>
        </a:spcBef>
        <a:buFont typeface="Arial"/>
        <a:buChar char="»"/>
        <a:defRPr sz="2700" kern="1200">
          <a:solidFill>
            <a:schemeClr val="tx1"/>
          </a:solidFill>
          <a:latin typeface="+mn-lt"/>
          <a:ea typeface="+mn-ea"/>
          <a:cs typeface="+mn-cs"/>
        </a:defRPr>
      </a:lvl5pPr>
      <a:lvl6pPr marL="3393956" indent="-308541" algn="l" defTabSz="617083" rtl="0" eaLnBrk="1" latinLnBrk="0" hangingPunct="1">
        <a:spcBef>
          <a:spcPct val="20000"/>
        </a:spcBef>
        <a:buFont typeface="Arial"/>
        <a:buChar char="•"/>
        <a:defRPr sz="2700" kern="1200">
          <a:solidFill>
            <a:schemeClr val="tx1"/>
          </a:solidFill>
          <a:latin typeface="+mn-lt"/>
          <a:ea typeface="+mn-ea"/>
          <a:cs typeface="+mn-cs"/>
        </a:defRPr>
      </a:lvl6pPr>
      <a:lvl7pPr marL="4011038" indent="-308541" algn="l" defTabSz="617083" rtl="0" eaLnBrk="1" latinLnBrk="0" hangingPunct="1">
        <a:spcBef>
          <a:spcPct val="20000"/>
        </a:spcBef>
        <a:buFont typeface="Arial"/>
        <a:buChar char="•"/>
        <a:defRPr sz="2700" kern="1200">
          <a:solidFill>
            <a:schemeClr val="tx1"/>
          </a:solidFill>
          <a:latin typeface="+mn-lt"/>
          <a:ea typeface="+mn-ea"/>
          <a:cs typeface="+mn-cs"/>
        </a:defRPr>
      </a:lvl7pPr>
      <a:lvl8pPr marL="4628121" indent="-308541" algn="l" defTabSz="617083" rtl="0" eaLnBrk="1" latinLnBrk="0" hangingPunct="1">
        <a:spcBef>
          <a:spcPct val="20000"/>
        </a:spcBef>
        <a:buFont typeface="Arial"/>
        <a:buChar char="•"/>
        <a:defRPr sz="2700" kern="1200">
          <a:solidFill>
            <a:schemeClr val="tx1"/>
          </a:solidFill>
          <a:latin typeface="+mn-lt"/>
          <a:ea typeface="+mn-ea"/>
          <a:cs typeface="+mn-cs"/>
        </a:defRPr>
      </a:lvl8pPr>
      <a:lvl9pPr marL="5245204" indent="-308541" algn="l" defTabSz="617083"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s-ES"/>
      </a:defPPr>
      <a:lvl1pPr marL="0" algn="l" defTabSz="617083" rtl="0" eaLnBrk="1" latinLnBrk="0" hangingPunct="1">
        <a:defRPr sz="2400" kern="1200">
          <a:solidFill>
            <a:schemeClr val="tx1"/>
          </a:solidFill>
          <a:latin typeface="+mn-lt"/>
          <a:ea typeface="+mn-ea"/>
          <a:cs typeface="+mn-cs"/>
        </a:defRPr>
      </a:lvl1pPr>
      <a:lvl2pPr marL="617083" algn="l" defTabSz="617083" rtl="0" eaLnBrk="1" latinLnBrk="0" hangingPunct="1">
        <a:defRPr sz="2400" kern="1200">
          <a:solidFill>
            <a:schemeClr val="tx1"/>
          </a:solidFill>
          <a:latin typeface="+mn-lt"/>
          <a:ea typeface="+mn-ea"/>
          <a:cs typeface="+mn-cs"/>
        </a:defRPr>
      </a:lvl2pPr>
      <a:lvl3pPr marL="1234166" algn="l" defTabSz="617083" rtl="0" eaLnBrk="1" latinLnBrk="0" hangingPunct="1">
        <a:defRPr sz="2400" kern="1200">
          <a:solidFill>
            <a:schemeClr val="tx1"/>
          </a:solidFill>
          <a:latin typeface="+mn-lt"/>
          <a:ea typeface="+mn-ea"/>
          <a:cs typeface="+mn-cs"/>
        </a:defRPr>
      </a:lvl3pPr>
      <a:lvl4pPr marL="1851249" algn="l" defTabSz="617083" rtl="0" eaLnBrk="1" latinLnBrk="0" hangingPunct="1">
        <a:defRPr sz="2400" kern="1200">
          <a:solidFill>
            <a:schemeClr val="tx1"/>
          </a:solidFill>
          <a:latin typeface="+mn-lt"/>
          <a:ea typeface="+mn-ea"/>
          <a:cs typeface="+mn-cs"/>
        </a:defRPr>
      </a:lvl4pPr>
      <a:lvl5pPr marL="2468331" algn="l" defTabSz="617083" rtl="0" eaLnBrk="1" latinLnBrk="0" hangingPunct="1">
        <a:defRPr sz="2400" kern="1200">
          <a:solidFill>
            <a:schemeClr val="tx1"/>
          </a:solidFill>
          <a:latin typeface="+mn-lt"/>
          <a:ea typeface="+mn-ea"/>
          <a:cs typeface="+mn-cs"/>
        </a:defRPr>
      </a:lvl5pPr>
      <a:lvl6pPr marL="3085414" algn="l" defTabSz="617083" rtl="0" eaLnBrk="1" latinLnBrk="0" hangingPunct="1">
        <a:defRPr sz="2400" kern="1200">
          <a:solidFill>
            <a:schemeClr val="tx1"/>
          </a:solidFill>
          <a:latin typeface="+mn-lt"/>
          <a:ea typeface="+mn-ea"/>
          <a:cs typeface="+mn-cs"/>
        </a:defRPr>
      </a:lvl6pPr>
      <a:lvl7pPr marL="3702497" algn="l" defTabSz="617083" rtl="0" eaLnBrk="1" latinLnBrk="0" hangingPunct="1">
        <a:defRPr sz="2400" kern="1200">
          <a:solidFill>
            <a:schemeClr val="tx1"/>
          </a:solidFill>
          <a:latin typeface="+mn-lt"/>
          <a:ea typeface="+mn-ea"/>
          <a:cs typeface="+mn-cs"/>
        </a:defRPr>
      </a:lvl7pPr>
      <a:lvl8pPr marL="4319580" algn="l" defTabSz="617083" rtl="0" eaLnBrk="1" latinLnBrk="0" hangingPunct="1">
        <a:defRPr sz="2400" kern="1200">
          <a:solidFill>
            <a:schemeClr val="tx1"/>
          </a:solidFill>
          <a:latin typeface="+mn-lt"/>
          <a:ea typeface="+mn-ea"/>
          <a:cs typeface="+mn-cs"/>
        </a:defRPr>
      </a:lvl8pPr>
      <a:lvl9pPr marL="4936663" algn="l" defTabSz="617083"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cxnSp>
        <p:nvCxnSpPr>
          <p:cNvPr id="16" name="Conector recto 15"/>
          <p:cNvCxnSpPr/>
          <p:nvPr/>
        </p:nvCxnSpPr>
        <p:spPr>
          <a:xfrm>
            <a:off x="2065867" y="1713183"/>
            <a:ext cx="0" cy="391373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pic>
        <p:nvPicPr>
          <p:cNvPr id="5" name="Picture 5"/>
          <p:cNvPicPr>
            <a:picLocks noChangeAspect="1" noChangeArrowheads="1"/>
          </p:cNvPicPr>
          <p:nvPr/>
        </p:nvPicPr>
        <p:blipFill>
          <a:blip r:embed="rId3"/>
          <a:srcRect/>
          <a:stretch>
            <a:fillRect/>
          </a:stretch>
        </p:blipFill>
        <p:spPr bwMode="auto">
          <a:xfrm>
            <a:off x="220133" y="1032933"/>
            <a:ext cx="3308416" cy="5472675"/>
          </a:xfrm>
          <a:prstGeom prst="rect">
            <a:avLst/>
          </a:prstGeom>
          <a:noFill/>
          <a:ln w="9525">
            <a:noFill/>
            <a:miter lim="800000"/>
            <a:headEnd/>
            <a:tailEnd/>
          </a:ln>
          <a:effectLst/>
        </p:spPr>
      </p:pic>
      <p:pic>
        <p:nvPicPr>
          <p:cNvPr id="6" name="Picture 4"/>
          <p:cNvPicPr>
            <a:picLocks noChangeAspect="1" noChangeArrowheads="1"/>
          </p:cNvPicPr>
          <p:nvPr/>
        </p:nvPicPr>
        <p:blipFill>
          <a:blip r:embed="rId4"/>
          <a:srcRect/>
          <a:stretch>
            <a:fillRect/>
          </a:stretch>
        </p:blipFill>
        <p:spPr bwMode="auto">
          <a:xfrm>
            <a:off x="8998054" y="1032934"/>
            <a:ext cx="3397146" cy="5472675"/>
          </a:xfrm>
          <a:prstGeom prst="rect">
            <a:avLst/>
          </a:prstGeom>
          <a:noFill/>
          <a:ln w="9525">
            <a:noFill/>
            <a:miter lim="800000"/>
            <a:headEnd/>
            <a:tailEnd/>
          </a:ln>
          <a:effectLst/>
        </p:spPr>
      </p:pic>
      <p:pic>
        <p:nvPicPr>
          <p:cNvPr id="7" name="Picture 8"/>
          <p:cNvPicPr>
            <a:picLocks noChangeAspect="1" noChangeArrowheads="1"/>
          </p:cNvPicPr>
          <p:nvPr/>
        </p:nvPicPr>
        <p:blipFill>
          <a:blip r:embed="rId5"/>
          <a:srcRect/>
          <a:stretch>
            <a:fillRect/>
          </a:stretch>
        </p:blipFill>
        <p:spPr bwMode="auto">
          <a:xfrm>
            <a:off x="3528550" y="1032933"/>
            <a:ext cx="5469504" cy="5472675"/>
          </a:xfrm>
          <a:prstGeom prst="rect">
            <a:avLst/>
          </a:prstGeom>
          <a:noFill/>
          <a:ln w="9525">
            <a:noFill/>
            <a:miter lim="800000"/>
            <a:headEnd/>
            <a:tailEnd/>
          </a:ln>
          <a:effectLst/>
        </p:spPr>
      </p:pic>
    </p:spTree>
    <p:extLst>
      <p:ext uri="{BB962C8B-B14F-4D97-AF65-F5344CB8AC3E}">
        <p14:creationId xmlns:p14="http://schemas.microsoft.com/office/powerpoint/2010/main" xmlns="" val="23662097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uadroTexto 13"/>
          <p:cNvSpPr txBox="1"/>
          <p:nvPr/>
        </p:nvSpPr>
        <p:spPr>
          <a:xfrm>
            <a:off x="270933" y="353719"/>
            <a:ext cx="11616267" cy="769441"/>
          </a:xfrm>
          <a:prstGeom prst="rect">
            <a:avLst/>
          </a:prstGeom>
          <a:noFill/>
        </p:spPr>
        <p:txBody>
          <a:bodyPr wrap="square" rtlCol="0">
            <a:spAutoFit/>
          </a:bodyPr>
          <a:lstStyle/>
          <a:p>
            <a:pPr algn="ctr"/>
            <a:r>
              <a:rPr lang="es-CO" sz="4400" dirty="0" smtClean="0">
                <a:solidFill>
                  <a:schemeClr val="bg1"/>
                </a:solidFill>
                <a:latin typeface="Helvetica"/>
                <a:cs typeface="Helvetica"/>
              </a:rPr>
              <a:t>PUBLICO OBETIVO</a:t>
            </a:r>
            <a:endParaRPr lang="es-CO" sz="4400" dirty="0" smtClean="0">
              <a:solidFill>
                <a:schemeClr val="bg1"/>
              </a:solidFill>
              <a:latin typeface="Helvetica"/>
              <a:cs typeface="Helvetica"/>
            </a:endParaRPr>
          </a:p>
        </p:txBody>
      </p:sp>
      <p:sp>
        <p:nvSpPr>
          <p:cNvPr id="2" name="CuadroTexto 1"/>
          <p:cNvSpPr txBox="1"/>
          <p:nvPr/>
        </p:nvSpPr>
        <p:spPr>
          <a:xfrm>
            <a:off x="914401" y="2455332"/>
            <a:ext cx="10718798" cy="1569660"/>
          </a:xfrm>
          <a:prstGeom prst="rect">
            <a:avLst/>
          </a:prstGeom>
          <a:noFill/>
        </p:spPr>
        <p:txBody>
          <a:bodyPr wrap="square" rtlCol="0">
            <a:spAutoFit/>
          </a:bodyPr>
          <a:lstStyle/>
          <a:p>
            <a:pPr fontAlgn="base"/>
            <a:r>
              <a:rPr lang="es-CO" b="1" dirty="0" smtClean="0">
                <a:solidFill>
                  <a:srgbClr val="215968"/>
                </a:solidFill>
                <a:latin typeface="Helvetica Light"/>
                <a:cs typeface="Helvetica Light"/>
              </a:rPr>
              <a:t>El público objetivo son las familias que quieren cambiar o adquirir muebles de excelente calidad, creando espacios de vivienda basados en diseños minimalistas, y piensen en colaborar con el medio ambiente reutilizando materiales transformados y reutilizados.   </a:t>
            </a:r>
          </a:p>
        </p:txBody>
      </p:sp>
      <p:pic>
        <p:nvPicPr>
          <p:cNvPr id="1026" name="Picture 2"/>
          <p:cNvPicPr>
            <a:picLocks noChangeAspect="1" noChangeArrowheads="1"/>
          </p:cNvPicPr>
          <p:nvPr/>
        </p:nvPicPr>
        <p:blipFill>
          <a:blip r:embed="rId3"/>
          <a:srcRect/>
          <a:stretch>
            <a:fillRect/>
          </a:stretch>
        </p:blipFill>
        <p:spPr bwMode="auto">
          <a:xfrm>
            <a:off x="3352801" y="4141353"/>
            <a:ext cx="6739466" cy="3898805"/>
          </a:xfrm>
          <a:prstGeom prst="rect">
            <a:avLst/>
          </a:prstGeom>
          <a:noFill/>
          <a:ln w="9525">
            <a:noFill/>
            <a:miter lim="800000"/>
            <a:headEnd/>
            <a:tailEnd/>
          </a:ln>
          <a:effectLst/>
        </p:spPr>
      </p:pic>
    </p:spTree>
    <p:extLst>
      <p:ext uri="{BB962C8B-B14F-4D97-AF65-F5344CB8AC3E}">
        <p14:creationId xmlns:p14="http://schemas.microsoft.com/office/powerpoint/2010/main" xmlns="" val="313084288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uadroTexto 13"/>
          <p:cNvSpPr txBox="1"/>
          <p:nvPr/>
        </p:nvSpPr>
        <p:spPr>
          <a:xfrm>
            <a:off x="779674" y="468422"/>
            <a:ext cx="7045309" cy="769441"/>
          </a:xfrm>
          <a:prstGeom prst="rect">
            <a:avLst/>
          </a:prstGeom>
          <a:noFill/>
        </p:spPr>
        <p:txBody>
          <a:bodyPr wrap="square" rtlCol="0">
            <a:spAutoFit/>
          </a:bodyPr>
          <a:lstStyle/>
          <a:p>
            <a:r>
              <a:rPr lang="es-ES" sz="4400" dirty="0" smtClean="0">
                <a:solidFill>
                  <a:schemeClr val="bg1"/>
                </a:solidFill>
                <a:latin typeface="Helvetica"/>
                <a:cs typeface="Helvetica"/>
              </a:rPr>
              <a:t>CANAL DE DISTRIBUCION</a:t>
            </a:r>
            <a:endParaRPr lang="es-ES" sz="4400" dirty="0">
              <a:solidFill>
                <a:schemeClr val="bg1"/>
              </a:solidFill>
              <a:latin typeface="Helvetica"/>
              <a:cs typeface="Helvetica"/>
            </a:endParaRPr>
          </a:p>
        </p:txBody>
      </p:sp>
      <p:sp>
        <p:nvSpPr>
          <p:cNvPr id="3" name="CuadroTexto 2"/>
          <p:cNvSpPr txBox="1"/>
          <p:nvPr/>
        </p:nvSpPr>
        <p:spPr>
          <a:xfrm>
            <a:off x="690990" y="3708400"/>
            <a:ext cx="5151010" cy="2677656"/>
          </a:xfrm>
          <a:prstGeom prst="rect">
            <a:avLst/>
          </a:prstGeom>
          <a:noFill/>
        </p:spPr>
        <p:txBody>
          <a:bodyPr wrap="square" rtlCol="0">
            <a:spAutoFit/>
          </a:bodyPr>
          <a:lstStyle/>
          <a:p>
            <a:pPr algn="just"/>
            <a:r>
              <a:rPr lang="es-CO" b="1" dirty="0" smtClean="0">
                <a:solidFill>
                  <a:srgbClr val="215968"/>
                </a:solidFill>
                <a:latin typeface="Helvetica Light"/>
                <a:cs typeface="Helvetica Light"/>
              </a:rPr>
              <a:t>La</a:t>
            </a:r>
            <a:r>
              <a:rPr lang="fr-FR" b="1" dirty="0" smtClean="0">
                <a:solidFill>
                  <a:srgbClr val="215968"/>
                </a:solidFill>
                <a:latin typeface="Helvetica Light"/>
                <a:cs typeface="Helvetica Light"/>
              </a:rPr>
              <a:t> </a:t>
            </a:r>
            <a:r>
              <a:rPr lang="es-CO" b="1" dirty="0" smtClean="0">
                <a:solidFill>
                  <a:srgbClr val="215968"/>
                </a:solidFill>
                <a:latin typeface="Helvetica Light"/>
                <a:cs typeface="Helvetica Light"/>
              </a:rPr>
              <a:t>distribución es sencilla y</a:t>
            </a:r>
            <a:r>
              <a:rPr lang="fr-FR" b="1" dirty="0" smtClean="0">
                <a:solidFill>
                  <a:srgbClr val="215968"/>
                </a:solidFill>
                <a:latin typeface="Helvetica Light"/>
                <a:cs typeface="Helvetica Light"/>
              </a:rPr>
              <a:t> </a:t>
            </a:r>
            <a:r>
              <a:rPr lang="es-CO" b="1" dirty="0" smtClean="0">
                <a:solidFill>
                  <a:srgbClr val="215968"/>
                </a:solidFill>
                <a:latin typeface="Helvetica Light"/>
                <a:cs typeface="Helvetica Light"/>
              </a:rPr>
              <a:t>esta pensada para la necesidad del cliente, principalmente se harán entregas en cuidad verde en el municipio de Soacha, se realizaran entregas en el vehículo de la compañía</a:t>
            </a:r>
            <a:endParaRPr lang="es-ES" b="1" dirty="0">
              <a:solidFill>
                <a:srgbClr val="215968"/>
              </a:solidFill>
              <a:latin typeface="Helvetica Light"/>
              <a:cs typeface="Helvetica Light"/>
            </a:endParaRPr>
          </a:p>
        </p:txBody>
      </p:sp>
      <p:pic>
        <p:nvPicPr>
          <p:cNvPr id="2049" name="Picture 1"/>
          <p:cNvPicPr>
            <a:picLocks noChangeAspect="1" noChangeArrowheads="1"/>
          </p:cNvPicPr>
          <p:nvPr/>
        </p:nvPicPr>
        <p:blipFill>
          <a:blip r:embed="rId3"/>
          <a:srcRect/>
          <a:stretch>
            <a:fillRect/>
          </a:stretch>
        </p:blipFill>
        <p:spPr bwMode="auto">
          <a:xfrm>
            <a:off x="6299200" y="4299250"/>
            <a:ext cx="5274416" cy="3928149"/>
          </a:xfrm>
          <a:prstGeom prst="rect">
            <a:avLst/>
          </a:prstGeom>
          <a:noFill/>
          <a:ln w="9525">
            <a:noFill/>
            <a:miter lim="800000"/>
            <a:headEnd/>
            <a:tailEnd/>
          </a:ln>
          <a:effectLst/>
        </p:spPr>
      </p:pic>
    </p:spTree>
    <p:extLst>
      <p:ext uri="{BB962C8B-B14F-4D97-AF65-F5344CB8AC3E}">
        <p14:creationId xmlns:p14="http://schemas.microsoft.com/office/powerpoint/2010/main" xmlns="" val="2992397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CuadroTexto 8"/>
          <p:cNvSpPr txBox="1"/>
          <p:nvPr/>
        </p:nvSpPr>
        <p:spPr>
          <a:xfrm>
            <a:off x="1628036" y="630430"/>
            <a:ext cx="3164097" cy="769441"/>
          </a:xfrm>
          <a:prstGeom prst="rect">
            <a:avLst/>
          </a:prstGeom>
          <a:noFill/>
        </p:spPr>
        <p:txBody>
          <a:bodyPr wrap="square" rtlCol="0">
            <a:spAutoFit/>
          </a:bodyPr>
          <a:lstStyle/>
          <a:p>
            <a:r>
              <a:rPr lang="es-ES" sz="4400" dirty="0" smtClean="0">
                <a:solidFill>
                  <a:schemeClr val="bg1"/>
                </a:solidFill>
                <a:latin typeface="Helvetica"/>
                <a:cs typeface="Helvetica"/>
              </a:rPr>
              <a:t>MISION</a:t>
            </a:r>
            <a:endParaRPr lang="es-ES" sz="4400" dirty="0">
              <a:solidFill>
                <a:schemeClr val="bg1"/>
              </a:solidFill>
              <a:latin typeface="Helvetica"/>
              <a:cs typeface="Helvetica"/>
            </a:endParaRPr>
          </a:p>
        </p:txBody>
      </p:sp>
      <p:sp>
        <p:nvSpPr>
          <p:cNvPr id="11" name="CuadroTexto 10"/>
          <p:cNvSpPr txBox="1"/>
          <p:nvPr/>
        </p:nvSpPr>
        <p:spPr>
          <a:xfrm>
            <a:off x="8067798" y="4682926"/>
            <a:ext cx="3023535" cy="1446550"/>
          </a:xfrm>
          <a:prstGeom prst="rect">
            <a:avLst/>
          </a:prstGeom>
          <a:noFill/>
        </p:spPr>
        <p:txBody>
          <a:bodyPr wrap="square" rtlCol="0">
            <a:spAutoFit/>
          </a:bodyPr>
          <a:lstStyle/>
          <a:p>
            <a:pPr algn="r"/>
            <a:r>
              <a:rPr lang="es-ES" sz="4400" dirty="0" smtClean="0">
                <a:solidFill>
                  <a:schemeClr val="bg1"/>
                </a:solidFill>
                <a:latin typeface="Helvetica"/>
                <a:cs typeface="Helvetica"/>
              </a:rPr>
              <a:t>VISION</a:t>
            </a:r>
          </a:p>
          <a:p>
            <a:pPr algn="r"/>
            <a:endParaRPr lang="es-ES" sz="4400" dirty="0">
              <a:solidFill>
                <a:schemeClr val="bg1"/>
              </a:solidFill>
              <a:latin typeface="Helvetica"/>
              <a:cs typeface="Helvetica"/>
            </a:endParaRPr>
          </a:p>
        </p:txBody>
      </p:sp>
      <p:sp>
        <p:nvSpPr>
          <p:cNvPr id="12" name="CuadroTexto 11"/>
          <p:cNvSpPr txBox="1"/>
          <p:nvPr/>
        </p:nvSpPr>
        <p:spPr>
          <a:xfrm>
            <a:off x="933768" y="1973502"/>
            <a:ext cx="10626287" cy="1938992"/>
          </a:xfrm>
          <a:prstGeom prst="rect">
            <a:avLst/>
          </a:prstGeom>
          <a:noFill/>
        </p:spPr>
        <p:txBody>
          <a:bodyPr wrap="square" rtlCol="0">
            <a:spAutoFit/>
          </a:bodyPr>
          <a:lstStyle/>
          <a:p>
            <a:pPr algn="just"/>
            <a:r>
              <a:rPr lang="es-CO" b="1" dirty="0" smtClean="0">
                <a:solidFill>
                  <a:schemeClr val="accent5">
                    <a:lumMod val="50000"/>
                  </a:schemeClr>
                </a:solidFill>
                <a:latin typeface="Helvetica Light"/>
                <a:cs typeface="Helvetica Light"/>
              </a:rPr>
              <a:t>Eco-pallets Colombia busca brindar a nuestros clientes productos rentables, sostenibles y responsables, bajo los valores de entrega a tiempo, honradez, calidad e innovación, apoyando el desarrollo sostenible del país.</a:t>
            </a:r>
          </a:p>
          <a:p>
            <a:pPr algn="just"/>
            <a:r>
              <a:rPr lang="fr-FR" b="1" dirty="0" smtClean="0">
                <a:solidFill>
                  <a:schemeClr val="accent5">
                    <a:lumMod val="50000"/>
                  </a:schemeClr>
                </a:solidFill>
                <a:latin typeface="Helvetica Light"/>
                <a:cs typeface="Helvetica Light"/>
              </a:rPr>
              <a:t> </a:t>
            </a:r>
            <a:endParaRPr lang="es-ES" b="1" dirty="0">
              <a:solidFill>
                <a:schemeClr val="accent5">
                  <a:lumMod val="50000"/>
                </a:schemeClr>
              </a:solidFill>
              <a:latin typeface="Helvetica Light"/>
              <a:cs typeface="Helvetica Light"/>
            </a:endParaRPr>
          </a:p>
        </p:txBody>
      </p:sp>
      <p:sp>
        <p:nvSpPr>
          <p:cNvPr id="13" name="CuadroTexto 12"/>
          <p:cNvSpPr txBox="1"/>
          <p:nvPr/>
        </p:nvSpPr>
        <p:spPr>
          <a:xfrm>
            <a:off x="933770" y="6082025"/>
            <a:ext cx="10626286" cy="1938992"/>
          </a:xfrm>
          <a:prstGeom prst="rect">
            <a:avLst/>
          </a:prstGeom>
          <a:noFill/>
        </p:spPr>
        <p:txBody>
          <a:bodyPr wrap="square" rtlCol="0">
            <a:spAutoFit/>
          </a:bodyPr>
          <a:lstStyle/>
          <a:p>
            <a:r>
              <a:rPr lang="es-CO" b="1" dirty="0" smtClean="0">
                <a:solidFill>
                  <a:schemeClr val="accent5">
                    <a:lumMod val="50000"/>
                  </a:schemeClr>
                </a:solidFill>
                <a:latin typeface="Helvetica Light"/>
                <a:cs typeface="Helvetica Light"/>
              </a:rPr>
              <a:t>Para el 2022 buscamos ser la primera opción para nuestros clientes en cuanto a la fabricación y comercialización de muebles de calidad, originales e innovadores hechos con pallets reciclados en Bogotá.</a:t>
            </a:r>
          </a:p>
          <a:p>
            <a:pPr algn="just"/>
            <a:r>
              <a:rPr lang="fr-FR" b="1" dirty="0" smtClean="0">
                <a:solidFill>
                  <a:schemeClr val="accent5">
                    <a:lumMod val="50000"/>
                  </a:schemeClr>
                </a:solidFill>
                <a:latin typeface="Helvetica Light"/>
                <a:cs typeface="Helvetica Light"/>
              </a:rPr>
              <a:t> </a:t>
            </a:r>
            <a:endParaRPr lang="es-ES" b="1" dirty="0">
              <a:solidFill>
                <a:schemeClr val="accent5">
                  <a:lumMod val="50000"/>
                </a:schemeClr>
              </a:solidFill>
              <a:latin typeface="Helvetica Light"/>
              <a:cs typeface="Helvetica Light"/>
            </a:endParaRPr>
          </a:p>
        </p:txBody>
      </p:sp>
    </p:spTree>
    <p:extLst>
      <p:ext uri="{BB962C8B-B14F-4D97-AF65-F5344CB8AC3E}">
        <p14:creationId xmlns:p14="http://schemas.microsoft.com/office/powerpoint/2010/main" xmlns="" val="11538129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uadroTexto 13"/>
          <p:cNvSpPr txBox="1"/>
          <p:nvPr/>
        </p:nvSpPr>
        <p:spPr>
          <a:xfrm>
            <a:off x="2813225" y="222994"/>
            <a:ext cx="7045309" cy="769441"/>
          </a:xfrm>
          <a:prstGeom prst="rect">
            <a:avLst/>
          </a:prstGeom>
          <a:noFill/>
        </p:spPr>
        <p:txBody>
          <a:bodyPr wrap="square" rtlCol="0">
            <a:spAutoFit/>
          </a:bodyPr>
          <a:lstStyle/>
          <a:p>
            <a:pPr algn="ctr"/>
            <a:r>
              <a:rPr lang="es-ES" sz="4400" dirty="0" smtClean="0">
                <a:solidFill>
                  <a:schemeClr val="accent5">
                    <a:lumMod val="50000"/>
                  </a:schemeClr>
                </a:solidFill>
                <a:latin typeface="Helvetica"/>
                <a:cs typeface="Helvetica"/>
              </a:rPr>
              <a:t>OBJETIVO</a:t>
            </a:r>
          </a:p>
        </p:txBody>
      </p:sp>
      <p:sp>
        <p:nvSpPr>
          <p:cNvPr id="5" name="CuadroTexto 4"/>
          <p:cNvSpPr txBox="1"/>
          <p:nvPr/>
        </p:nvSpPr>
        <p:spPr>
          <a:xfrm>
            <a:off x="5300134" y="4357763"/>
            <a:ext cx="6688666" cy="1569660"/>
          </a:xfrm>
          <a:prstGeom prst="rect">
            <a:avLst/>
          </a:prstGeom>
          <a:noFill/>
        </p:spPr>
        <p:txBody>
          <a:bodyPr wrap="square" rtlCol="0">
            <a:spAutoFit/>
          </a:bodyPr>
          <a:lstStyle/>
          <a:p>
            <a:r>
              <a:rPr lang="es-CO" b="1" dirty="0" smtClean="0">
                <a:solidFill>
                  <a:schemeClr val="bg1"/>
                </a:solidFill>
                <a:latin typeface="Helvetica Light"/>
                <a:cs typeface="Helvetica Light"/>
              </a:rPr>
              <a:t>Muebles hechos con pallets que tengan una estructura dinámica y funcional para todos los espacios, con diseños modificables según el tipo de espacio a utilizar</a:t>
            </a:r>
            <a:r>
              <a:rPr lang="fr-FR" b="1" dirty="0" smtClean="0">
                <a:solidFill>
                  <a:schemeClr val="bg1"/>
                </a:solidFill>
                <a:latin typeface="Helvetica Light"/>
                <a:cs typeface="Helvetica Light"/>
              </a:rPr>
              <a:t>.</a:t>
            </a:r>
            <a:endParaRPr lang="es-ES" b="1" dirty="0" smtClean="0">
              <a:solidFill>
                <a:schemeClr val="bg1"/>
              </a:solidFill>
              <a:latin typeface="Helvetica Light"/>
              <a:cs typeface="Helvetica Light"/>
            </a:endParaRPr>
          </a:p>
        </p:txBody>
      </p:sp>
      <p:sp>
        <p:nvSpPr>
          <p:cNvPr id="8" name="7 CuadroTexto"/>
          <p:cNvSpPr txBox="1"/>
          <p:nvPr/>
        </p:nvSpPr>
        <p:spPr>
          <a:xfrm>
            <a:off x="551979" y="1202267"/>
            <a:ext cx="11656953" cy="1938992"/>
          </a:xfrm>
          <a:prstGeom prst="rect">
            <a:avLst/>
          </a:prstGeom>
          <a:noFill/>
        </p:spPr>
        <p:txBody>
          <a:bodyPr wrap="square" rtlCol="0">
            <a:spAutoFit/>
          </a:bodyPr>
          <a:lstStyle/>
          <a:p>
            <a:r>
              <a:rPr lang="es-CO" b="1" dirty="0" smtClean="0">
                <a:solidFill>
                  <a:schemeClr val="accent5">
                    <a:lumMod val="50000"/>
                  </a:schemeClr>
                </a:solidFill>
                <a:latin typeface="Helvetica Light"/>
                <a:cs typeface="Helvetica Light"/>
              </a:rPr>
              <a:t>Impulsar la modernización y eficiencia de la fabricación de muebles mediante el reciclado de pallets, para brindar una alternativa de calidad y amigable con el medio ambiente satisfaciendo un creciente mercado preocupado por alternativas renovables en la lucha contra el cambio climático</a:t>
            </a:r>
          </a:p>
        </p:txBody>
      </p:sp>
      <p:pic>
        <p:nvPicPr>
          <p:cNvPr id="4098" name="Picture 2"/>
          <p:cNvPicPr>
            <a:picLocks noChangeAspect="1" noChangeArrowheads="1"/>
          </p:cNvPicPr>
          <p:nvPr/>
        </p:nvPicPr>
        <p:blipFill>
          <a:blip r:embed="rId3"/>
          <a:srcRect/>
          <a:stretch>
            <a:fillRect/>
          </a:stretch>
        </p:blipFill>
        <p:spPr bwMode="auto">
          <a:xfrm>
            <a:off x="551979" y="4188611"/>
            <a:ext cx="4522492" cy="2997200"/>
          </a:xfrm>
          <a:prstGeom prst="rect">
            <a:avLst/>
          </a:prstGeom>
          <a:noFill/>
          <a:ln w="9525">
            <a:noFill/>
            <a:miter lim="800000"/>
            <a:headEnd/>
            <a:tailEnd/>
          </a:ln>
          <a:effectLst/>
        </p:spPr>
      </p:pic>
    </p:spTree>
    <p:extLst>
      <p:ext uri="{BB962C8B-B14F-4D97-AF65-F5344CB8AC3E}">
        <p14:creationId xmlns:p14="http://schemas.microsoft.com/office/powerpoint/2010/main" xmlns="" val="8341744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uadroTexto 2"/>
          <p:cNvSpPr txBox="1"/>
          <p:nvPr/>
        </p:nvSpPr>
        <p:spPr>
          <a:xfrm>
            <a:off x="860145" y="761155"/>
            <a:ext cx="5302725" cy="769441"/>
          </a:xfrm>
          <a:prstGeom prst="rect">
            <a:avLst/>
          </a:prstGeom>
          <a:noFill/>
        </p:spPr>
        <p:txBody>
          <a:bodyPr wrap="square" rtlCol="0">
            <a:spAutoFit/>
          </a:bodyPr>
          <a:lstStyle/>
          <a:p>
            <a:r>
              <a:rPr lang="es-ES" sz="4400" dirty="0" smtClean="0">
                <a:solidFill>
                  <a:srgbClr val="215968"/>
                </a:solidFill>
                <a:latin typeface="Helvetica"/>
                <a:cs typeface="Helvetica"/>
              </a:rPr>
              <a:t>SILLA Y MESA</a:t>
            </a:r>
            <a:endParaRPr lang="es-ES" sz="4400" dirty="0">
              <a:solidFill>
                <a:srgbClr val="215968"/>
              </a:solidFill>
              <a:latin typeface="Helvetica"/>
              <a:cs typeface="Helvetica"/>
            </a:endParaRPr>
          </a:p>
        </p:txBody>
      </p:sp>
      <p:sp>
        <p:nvSpPr>
          <p:cNvPr id="5" name="CuadroTexto 4"/>
          <p:cNvSpPr txBox="1"/>
          <p:nvPr/>
        </p:nvSpPr>
        <p:spPr>
          <a:xfrm>
            <a:off x="1064497" y="1946586"/>
            <a:ext cx="4220634" cy="2308324"/>
          </a:xfrm>
          <a:prstGeom prst="rect">
            <a:avLst/>
          </a:prstGeom>
          <a:noFill/>
        </p:spPr>
        <p:txBody>
          <a:bodyPr wrap="square" rtlCol="0">
            <a:spAutoFit/>
          </a:bodyPr>
          <a:lstStyle/>
          <a:p>
            <a:r>
              <a:rPr lang="es-CO" b="1" dirty="0" smtClean="0">
                <a:solidFill>
                  <a:schemeClr val="accent5">
                    <a:lumMod val="50000"/>
                  </a:schemeClr>
                </a:solidFill>
                <a:latin typeface="Helvetica Light"/>
                <a:cs typeface="Helvetica Light"/>
              </a:rPr>
              <a:t>Nuestro producto es cómodo  fácil de usar, con estilo minimalista, es completo ya que se puede modificar según el gusto del cliente</a:t>
            </a:r>
            <a:endParaRPr lang="es-ES" b="1" dirty="0">
              <a:solidFill>
                <a:schemeClr val="accent5">
                  <a:lumMod val="50000"/>
                </a:schemeClr>
              </a:solidFill>
              <a:latin typeface="Helvetica Light"/>
              <a:cs typeface="Helvetica Light"/>
            </a:endParaRPr>
          </a:p>
          <a:p>
            <a:endParaRPr lang="es-ES" b="1" dirty="0">
              <a:solidFill>
                <a:schemeClr val="accent5">
                  <a:lumMod val="50000"/>
                </a:schemeClr>
              </a:solidFill>
              <a:latin typeface="Helvetica Light"/>
              <a:cs typeface="Helvetica Light"/>
            </a:endParaRPr>
          </a:p>
        </p:txBody>
      </p:sp>
      <p:sp>
        <p:nvSpPr>
          <p:cNvPr id="7" name="CuadroTexto 6"/>
          <p:cNvSpPr txBox="1"/>
          <p:nvPr/>
        </p:nvSpPr>
        <p:spPr>
          <a:xfrm>
            <a:off x="7544851" y="1946586"/>
            <a:ext cx="4239310" cy="1938992"/>
          </a:xfrm>
          <a:prstGeom prst="rect">
            <a:avLst/>
          </a:prstGeom>
          <a:noFill/>
        </p:spPr>
        <p:txBody>
          <a:bodyPr wrap="square" rtlCol="0">
            <a:spAutoFit/>
          </a:bodyPr>
          <a:lstStyle/>
          <a:p>
            <a:r>
              <a:rPr lang="es-CO" b="1" dirty="0" smtClean="0">
                <a:solidFill>
                  <a:schemeClr val="bg1"/>
                </a:solidFill>
                <a:latin typeface="Helvetica Light"/>
                <a:cs typeface="Helvetica Light"/>
              </a:rPr>
              <a:t>La interacción del usuario con nuestros productos hace mas simple la organización del espacio</a:t>
            </a:r>
            <a:endParaRPr lang="es-ES" b="1" dirty="0">
              <a:solidFill>
                <a:schemeClr val="bg1"/>
              </a:solidFill>
              <a:latin typeface="Helvetica Light"/>
              <a:cs typeface="Helvetica Light"/>
            </a:endParaRPr>
          </a:p>
          <a:p>
            <a:endParaRPr lang="es-ES" b="1" dirty="0">
              <a:solidFill>
                <a:schemeClr val="bg1"/>
              </a:solidFill>
              <a:latin typeface="Helvetica Light"/>
              <a:cs typeface="Helvetica Light"/>
            </a:endParaRPr>
          </a:p>
        </p:txBody>
      </p:sp>
      <p:sp>
        <p:nvSpPr>
          <p:cNvPr id="9" name="CuadroTexto 8"/>
          <p:cNvSpPr txBox="1"/>
          <p:nvPr/>
        </p:nvSpPr>
        <p:spPr>
          <a:xfrm>
            <a:off x="7344968" y="807321"/>
            <a:ext cx="4962102" cy="769441"/>
          </a:xfrm>
          <a:prstGeom prst="rect">
            <a:avLst/>
          </a:prstGeom>
          <a:noFill/>
        </p:spPr>
        <p:txBody>
          <a:bodyPr wrap="square" rtlCol="0">
            <a:spAutoFit/>
          </a:bodyPr>
          <a:lstStyle/>
          <a:p>
            <a:r>
              <a:rPr lang="es-ES" sz="4400" dirty="0" smtClean="0">
                <a:solidFill>
                  <a:schemeClr val="bg1"/>
                </a:solidFill>
                <a:latin typeface="Helvetica"/>
                <a:cs typeface="Helvetica"/>
              </a:rPr>
              <a:t>SOFA PARA 3</a:t>
            </a:r>
            <a:endParaRPr lang="es-ES" sz="4400" dirty="0">
              <a:solidFill>
                <a:schemeClr val="bg1"/>
              </a:solidFill>
              <a:latin typeface="Helvetica"/>
              <a:cs typeface="Helvetica"/>
            </a:endParaRPr>
          </a:p>
        </p:txBody>
      </p:sp>
      <p:pic>
        <p:nvPicPr>
          <p:cNvPr id="1026" name="Picture 2"/>
          <p:cNvPicPr>
            <a:picLocks noChangeAspect="1" noChangeArrowheads="1"/>
          </p:cNvPicPr>
          <p:nvPr/>
        </p:nvPicPr>
        <p:blipFill>
          <a:blip r:embed="rId3"/>
          <a:srcRect/>
          <a:stretch>
            <a:fillRect/>
          </a:stretch>
        </p:blipFill>
        <p:spPr bwMode="auto">
          <a:xfrm>
            <a:off x="1064497" y="4998540"/>
            <a:ext cx="5063066" cy="3431336"/>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7170061" y="4998540"/>
            <a:ext cx="5137009" cy="3431336"/>
          </a:xfrm>
          <a:prstGeom prst="rect">
            <a:avLst/>
          </a:prstGeom>
          <a:noFill/>
          <a:ln w="9525">
            <a:noFill/>
            <a:miter lim="800000"/>
            <a:headEnd/>
            <a:tailEnd/>
          </a:ln>
          <a:effectLst/>
        </p:spPr>
      </p:pic>
    </p:spTree>
    <p:extLst>
      <p:ext uri="{BB962C8B-B14F-4D97-AF65-F5344CB8AC3E}">
        <p14:creationId xmlns:p14="http://schemas.microsoft.com/office/powerpoint/2010/main" xmlns="" val="7456728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uadroTexto 2"/>
          <p:cNvSpPr txBox="1"/>
          <p:nvPr/>
        </p:nvSpPr>
        <p:spPr>
          <a:xfrm>
            <a:off x="860145" y="761155"/>
            <a:ext cx="5302725" cy="769441"/>
          </a:xfrm>
          <a:prstGeom prst="rect">
            <a:avLst/>
          </a:prstGeom>
          <a:noFill/>
        </p:spPr>
        <p:txBody>
          <a:bodyPr wrap="square" rtlCol="0">
            <a:spAutoFit/>
          </a:bodyPr>
          <a:lstStyle/>
          <a:p>
            <a:r>
              <a:rPr lang="es-ES" sz="4400" dirty="0" smtClean="0">
                <a:solidFill>
                  <a:srgbClr val="215968"/>
                </a:solidFill>
                <a:latin typeface="Helvetica"/>
                <a:cs typeface="Helvetica"/>
              </a:rPr>
              <a:t>CAMA</a:t>
            </a:r>
            <a:endParaRPr lang="es-ES" sz="3200" dirty="0">
              <a:solidFill>
                <a:srgbClr val="215968"/>
              </a:solidFill>
              <a:latin typeface="Helvetica"/>
              <a:cs typeface="Helvetica"/>
            </a:endParaRPr>
          </a:p>
        </p:txBody>
      </p:sp>
      <p:sp>
        <p:nvSpPr>
          <p:cNvPr id="5" name="CuadroTexto 4"/>
          <p:cNvSpPr txBox="1"/>
          <p:nvPr/>
        </p:nvSpPr>
        <p:spPr>
          <a:xfrm>
            <a:off x="1064497" y="1946586"/>
            <a:ext cx="4220634" cy="1569660"/>
          </a:xfrm>
          <a:prstGeom prst="rect">
            <a:avLst/>
          </a:prstGeom>
          <a:noFill/>
        </p:spPr>
        <p:txBody>
          <a:bodyPr wrap="square" rtlCol="0">
            <a:spAutoFit/>
          </a:bodyPr>
          <a:lstStyle/>
          <a:p>
            <a:r>
              <a:rPr lang="es-CO" b="1" dirty="0" smtClean="0">
                <a:solidFill>
                  <a:schemeClr val="accent5">
                    <a:lumMod val="50000"/>
                  </a:schemeClr>
                </a:solidFill>
                <a:latin typeface="Helvetica Light"/>
                <a:cs typeface="Helvetica Light"/>
              </a:rPr>
              <a:t>Las diferentes funciones de muebles son adaptadas a cualquier situación </a:t>
            </a:r>
            <a:endParaRPr lang="es-ES" b="1" dirty="0">
              <a:solidFill>
                <a:schemeClr val="accent5">
                  <a:lumMod val="50000"/>
                </a:schemeClr>
              </a:solidFill>
              <a:latin typeface="Helvetica Light"/>
              <a:cs typeface="Helvetica Light"/>
            </a:endParaRPr>
          </a:p>
          <a:p>
            <a:endParaRPr lang="es-ES" b="1" dirty="0">
              <a:solidFill>
                <a:schemeClr val="accent5">
                  <a:lumMod val="50000"/>
                </a:schemeClr>
              </a:solidFill>
              <a:latin typeface="Helvetica Light"/>
              <a:cs typeface="Helvetica Light"/>
            </a:endParaRPr>
          </a:p>
        </p:txBody>
      </p:sp>
      <p:sp>
        <p:nvSpPr>
          <p:cNvPr id="7" name="CuadroTexto 6"/>
          <p:cNvSpPr txBox="1"/>
          <p:nvPr/>
        </p:nvSpPr>
        <p:spPr>
          <a:xfrm>
            <a:off x="7544851" y="1946586"/>
            <a:ext cx="4239310" cy="1569660"/>
          </a:xfrm>
          <a:prstGeom prst="rect">
            <a:avLst/>
          </a:prstGeom>
          <a:noFill/>
        </p:spPr>
        <p:txBody>
          <a:bodyPr wrap="square" rtlCol="0">
            <a:spAutoFit/>
          </a:bodyPr>
          <a:lstStyle/>
          <a:p>
            <a:r>
              <a:rPr lang="es-CO" b="1" dirty="0" smtClean="0">
                <a:solidFill>
                  <a:schemeClr val="bg1"/>
                </a:solidFill>
                <a:latin typeface="Helvetica Light"/>
                <a:cs typeface="Helvetica Light"/>
              </a:rPr>
              <a:t>Es muy útil a la hora de no tener espacio suficiente</a:t>
            </a:r>
            <a:endParaRPr lang="es-ES" b="1" dirty="0">
              <a:solidFill>
                <a:schemeClr val="bg1"/>
              </a:solidFill>
              <a:latin typeface="Helvetica Light"/>
              <a:cs typeface="Helvetica Light"/>
            </a:endParaRPr>
          </a:p>
          <a:p>
            <a:endParaRPr lang="es-ES" b="1" dirty="0">
              <a:solidFill>
                <a:schemeClr val="bg1"/>
              </a:solidFill>
              <a:latin typeface="Helvetica Light"/>
              <a:cs typeface="Helvetica Light"/>
            </a:endParaRPr>
          </a:p>
        </p:txBody>
      </p:sp>
      <p:sp>
        <p:nvSpPr>
          <p:cNvPr id="9" name="CuadroTexto 8"/>
          <p:cNvSpPr txBox="1"/>
          <p:nvPr/>
        </p:nvSpPr>
        <p:spPr>
          <a:xfrm>
            <a:off x="7344968" y="807321"/>
            <a:ext cx="4962102" cy="769441"/>
          </a:xfrm>
          <a:prstGeom prst="rect">
            <a:avLst/>
          </a:prstGeom>
          <a:noFill/>
        </p:spPr>
        <p:txBody>
          <a:bodyPr wrap="square" rtlCol="0">
            <a:spAutoFit/>
          </a:bodyPr>
          <a:lstStyle/>
          <a:p>
            <a:r>
              <a:rPr lang="es-ES" sz="4400" dirty="0" smtClean="0">
                <a:solidFill>
                  <a:schemeClr val="bg1"/>
                </a:solidFill>
                <a:latin typeface="Helvetica"/>
                <a:cs typeface="Helvetica"/>
              </a:rPr>
              <a:t>MESA DE CENTRO</a:t>
            </a:r>
            <a:endParaRPr lang="es-ES" sz="3200" dirty="0">
              <a:solidFill>
                <a:schemeClr val="bg1"/>
              </a:solidFill>
              <a:latin typeface="Helvetica"/>
              <a:cs typeface="Helvetica"/>
            </a:endParaRPr>
          </a:p>
        </p:txBody>
      </p:sp>
      <p:pic>
        <p:nvPicPr>
          <p:cNvPr id="11" name="Picture 1"/>
          <p:cNvPicPr>
            <a:picLocks noChangeAspect="1" noChangeArrowheads="1"/>
          </p:cNvPicPr>
          <p:nvPr/>
        </p:nvPicPr>
        <p:blipFill>
          <a:blip r:embed="rId3"/>
          <a:srcRect/>
          <a:stretch>
            <a:fillRect/>
          </a:stretch>
        </p:blipFill>
        <p:spPr bwMode="auto">
          <a:xfrm>
            <a:off x="860145" y="4975845"/>
            <a:ext cx="5150285" cy="345403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7024688" y="4893516"/>
            <a:ext cx="5282382" cy="3536360"/>
          </a:xfrm>
          <a:prstGeom prst="rect">
            <a:avLst/>
          </a:prstGeom>
          <a:noFill/>
          <a:ln w="9525">
            <a:noFill/>
            <a:miter lim="800000"/>
            <a:headEnd/>
            <a:tailEnd/>
          </a:ln>
          <a:effectLst/>
        </p:spPr>
      </p:pic>
    </p:spTree>
    <p:extLst>
      <p:ext uri="{BB962C8B-B14F-4D97-AF65-F5344CB8AC3E}">
        <p14:creationId xmlns:p14="http://schemas.microsoft.com/office/powerpoint/2010/main" xmlns="" val="7456728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uadroTexto 13"/>
          <p:cNvSpPr txBox="1"/>
          <p:nvPr/>
        </p:nvSpPr>
        <p:spPr>
          <a:xfrm>
            <a:off x="758937" y="484445"/>
            <a:ext cx="10417063" cy="2123658"/>
          </a:xfrm>
          <a:prstGeom prst="rect">
            <a:avLst/>
          </a:prstGeom>
          <a:noFill/>
        </p:spPr>
        <p:txBody>
          <a:bodyPr wrap="square" rtlCol="0">
            <a:spAutoFit/>
          </a:bodyPr>
          <a:lstStyle/>
          <a:p>
            <a:r>
              <a:rPr lang="es-ES" sz="4400" dirty="0" smtClean="0">
                <a:solidFill>
                  <a:schemeClr val="bg1"/>
                </a:solidFill>
                <a:latin typeface="Helvetica"/>
                <a:cs typeface="Helvetica"/>
              </a:rPr>
              <a:t>PROCESO DE PEDIDO POR PAGINA WEB Y REDES SOCIALES</a:t>
            </a:r>
          </a:p>
          <a:p>
            <a:endParaRPr lang="es-ES" sz="4400" dirty="0">
              <a:solidFill>
                <a:schemeClr val="bg1"/>
              </a:solidFill>
              <a:latin typeface="Helvetica"/>
              <a:cs typeface="Helvetica"/>
            </a:endParaRPr>
          </a:p>
        </p:txBody>
      </p:sp>
      <p:graphicFrame>
        <p:nvGraphicFramePr>
          <p:cNvPr id="8" name="7 Diagrama"/>
          <p:cNvGraphicFramePr/>
          <p:nvPr/>
        </p:nvGraphicFramePr>
        <p:xfrm>
          <a:off x="1083734" y="2743571"/>
          <a:ext cx="9076266" cy="4994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14956442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uadroTexto 13"/>
          <p:cNvSpPr txBox="1"/>
          <p:nvPr/>
        </p:nvSpPr>
        <p:spPr>
          <a:xfrm>
            <a:off x="2336801" y="607714"/>
            <a:ext cx="7521734" cy="769441"/>
          </a:xfrm>
          <a:prstGeom prst="rect">
            <a:avLst/>
          </a:prstGeom>
          <a:noFill/>
        </p:spPr>
        <p:txBody>
          <a:bodyPr wrap="square" rtlCol="0">
            <a:spAutoFit/>
          </a:bodyPr>
          <a:lstStyle/>
          <a:p>
            <a:pPr algn="ctr"/>
            <a:r>
              <a:rPr lang="es-ES" sz="4400" dirty="0" smtClean="0">
                <a:solidFill>
                  <a:srgbClr val="215968"/>
                </a:solidFill>
                <a:latin typeface="Helvetica"/>
                <a:cs typeface="Helvetica"/>
              </a:rPr>
              <a:t>RECUPERACION DE INVERSION</a:t>
            </a:r>
            <a:endParaRPr lang="es-ES" sz="4400" dirty="0">
              <a:solidFill>
                <a:srgbClr val="215968"/>
              </a:solidFill>
              <a:latin typeface="Helvetica"/>
              <a:cs typeface="Helvetica"/>
            </a:endParaRPr>
          </a:p>
        </p:txBody>
      </p:sp>
      <p:sp>
        <p:nvSpPr>
          <p:cNvPr id="4" name="CuadroTexto 3"/>
          <p:cNvSpPr txBox="1"/>
          <p:nvPr/>
        </p:nvSpPr>
        <p:spPr>
          <a:xfrm>
            <a:off x="1323383" y="1998133"/>
            <a:ext cx="5937681" cy="3416320"/>
          </a:xfrm>
          <a:prstGeom prst="rect">
            <a:avLst/>
          </a:prstGeom>
          <a:noFill/>
        </p:spPr>
        <p:txBody>
          <a:bodyPr wrap="square" rtlCol="0">
            <a:spAutoFit/>
          </a:bodyPr>
          <a:lstStyle/>
          <a:p>
            <a:pPr algn="just">
              <a:buFont typeface="Arial" pitchFamily="34" charset="0"/>
              <a:buChar char="•"/>
            </a:pPr>
            <a:r>
              <a:rPr lang="es-CO" b="1" dirty="0" smtClean="0">
                <a:solidFill>
                  <a:srgbClr val="215968"/>
                </a:solidFill>
                <a:latin typeface="Helvetica Light"/>
                <a:cs typeface="Helvetica Light"/>
              </a:rPr>
              <a:t>Tasa interna de oportunidad  25% </a:t>
            </a:r>
          </a:p>
          <a:p>
            <a:pPr algn="just"/>
            <a:endParaRPr lang="es-CO" b="1" dirty="0" smtClean="0">
              <a:solidFill>
                <a:srgbClr val="215968"/>
              </a:solidFill>
              <a:latin typeface="Helvetica Light"/>
              <a:cs typeface="Helvetica Light"/>
            </a:endParaRPr>
          </a:p>
          <a:p>
            <a:pPr algn="just"/>
            <a:endParaRPr lang="es-CO" b="1" dirty="0" smtClean="0">
              <a:solidFill>
                <a:srgbClr val="215968"/>
              </a:solidFill>
              <a:latin typeface="Helvetica Light"/>
              <a:cs typeface="Helvetica Light"/>
            </a:endParaRPr>
          </a:p>
          <a:p>
            <a:pPr algn="just">
              <a:buFont typeface="Arial" pitchFamily="34" charset="0"/>
              <a:buChar char="•"/>
            </a:pPr>
            <a:r>
              <a:rPr lang="es-CO" b="1" dirty="0" smtClean="0">
                <a:solidFill>
                  <a:srgbClr val="215968"/>
                </a:solidFill>
                <a:latin typeface="Helvetica Light"/>
                <a:cs typeface="Helvetica Light"/>
              </a:rPr>
              <a:t>Tasa interna de retorno  17,1%</a:t>
            </a:r>
          </a:p>
          <a:p>
            <a:pPr algn="just"/>
            <a:endParaRPr lang="es-CO" b="1" dirty="0" smtClean="0">
              <a:solidFill>
                <a:srgbClr val="215968"/>
              </a:solidFill>
              <a:latin typeface="Helvetica Light"/>
              <a:cs typeface="Helvetica Light"/>
            </a:endParaRPr>
          </a:p>
          <a:p>
            <a:pPr algn="just"/>
            <a:endParaRPr lang="es-CO" b="1" dirty="0" smtClean="0">
              <a:solidFill>
                <a:srgbClr val="215968"/>
              </a:solidFill>
              <a:latin typeface="Helvetica Light"/>
              <a:cs typeface="Helvetica Light"/>
            </a:endParaRPr>
          </a:p>
          <a:p>
            <a:pPr algn="just">
              <a:buFont typeface="Arial" pitchFamily="34" charset="0"/>
              <a:buChar char="•"/>
            </a:pPr>
            <a:r>
              <a:rPr lang="es-CO" b="1" dirty="0" smtClean="0">
                <a:solidFill>
                  <a:srgbClr val="215968"/>
                </a:solidFill>
                <a:latin typeface="Helvetica Light"/>
                <a:cs typeface="Helvetica Light"/>
              </a:rPr>
              <a:t>Relación Beneficio – Costo 1</a:t>
            </a:r>
            <a:r>
              <a:rPr lang="es-CO" b="1" dirty="0" smtClean="0">
                <a:solidFill>
                  <a:srgbClr val="215968"/>
                </a:solidFill>
                <a:latin typeface="Helvetica Light"/>
                <a:cs typeface="Helvetica Light"/>
              </a:rPr>
              <a:t>: 1,05</a:t>
            </a:r>
            <a:endParaRPr lang="es-CO" b="1" dirty="0" smtClean="0">
              <a:solidFill>
                <a:srgbClr val="215968"/>
              </a:solidFill>
              <a:latin typeface="Helvetica Light"/>
              <a:cs typeface="Helvetica Light"/>
            </a:endParaRPr>
          </a:p>
          <a:p>
            <a:pPr algn="just"/>
            <a:endParaRPr lang="fr-FR" b="1" dirty="0" smtClean="0">
              <a:solidFill>
                <a:srgbClr val="215968"/>
              </a:solidFill>
              <a:latin typeface="Helvetica Light"/>
              <a:cs typeface="Helvetica Light"/>
            </a:endParaRPr>
          </a:p>
          <a:p>
            <a:pPr algn="just"/>
            <a:endParaRPr lang="es-ES" b="1" dirty="0">
              <a:solidFill>
                <a:srgbClr val="215968"/>
              </a:solidFill>
              <a:latin typeface="Helvetica Light"/>
              <a:cs typeface="Helvetica Light"/>
            </a:endParaRPr>
          </a:p>
        </p:txBody>
      </p:sp>
      <p:pic>
        <p:nvPicPr>
          <p:cNvPr id="3073" name="Picture 1"/>
          <p:cNvPicPr>
            <a:picLocks noChangeAspect="1" noChangeArrowheads="1"/>
          </p:cNvPicPr>
          <p:nvPr/>
        </p:nvPicPr>
        <p:blipFill>
          <a:blip r:embed="rId3"/>
          <a:srcRect/>
          <a:stretch>
            <a:fillRect/>
          </a:stretch>
        </p:blipFill>
        <p:spPr bwMode="auto">
          <a:xfrm>
            <a:off x="6366934" y="4648873"/>
            <a:ext cx="5856287" cy="3886348"/>
          </a:xfrm>
          <a:prstGeom prst="rect">
            <a:avLst/>
          </a:prstGeom>
          <a:noFill/>
          <a:ln w="9525">
            <a:noFill/>
            <a:miter lim="800000"/>
            <a:headEnd/>
            <a:tailEnd/>
          </a:ln>
          <a:effectLst/>
        </p:spPr>
      </p:pic>
    </p:spTree>
    <p:extLst>
      <p:ext uri="{BB962C8B-B14F-4D97-AF65-F5344CB8AC3E}">
        <p14:creationId xmlns:p14="http://schemas.microsoft.com/office/powerpoint/2010/main" xmlns="" val="9714862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uadroTexto 13"/>
          <p:cNvSpPr txBox="1"/>
          <p:nvPr/>
        </p:nvSpPr>
        <p:spPr>
          <a:xfrm>
            <a:off x="270933" y="353719"/>
            <a:ext cx="11616267" cy="769441"/>
          </a:xfrm>
          <a:prstGeom prst="rect">
            <a:avLst/>
          </a:prstGeom>
          <a:noFill/>
        </p:spPr>
        <p:txBody>
          <a:bodyPr wrap="square" rtlCol="0">
            <a:spAutoFit/>
          </a:bodyPr>
          <a:lstStyle/>
          <a:p>
            <a:pPr algn="ctr"/>
            <a:r>
              <a:rPr lang="es-CO" sz="4400" dirty="0" smtClean="0">
                <a:solidFill>
                  <a:schemeClr val="bg1"/>
                </a:solidFill>
                <a:latin typeface="Helvetica"/>
                <a:cs typeface="Helvetica"/>
              </a:rPr>
              <a:t>PLAN DE MARKETING</a:t>
            </a:r>
          </a:p>
        </p:txBody>
      </p:sp>
      <p:sp>
        <p:nvSpPr>
          <p:cNvPr id="2" name="CuadroTexto 1"/>
          <p:cNvSpPr txBox="1"/>
          <p:nvPr/>
        </p:nvSpPr>
        <p:spPr>
          <a:xfrm>
            <a:off x="694267" y="2455333"/>
            <a:ext cx="5062009" cy="4893647"/>
          </a:xfrm>
          <a:prstGeom prst="rect">
            <a:avLst/>
          </a:prstGeom>
          <a:noFill/>
        </p:spPr>
        <p:txBody>
          <a:bodyPr wrap="square" rtlCol="0">
            <a:spAutoFit/>
          </a:bodyPr>
          <a:lstStyle/>
          <a:p>
            <a:pPr fontAlgn="base"/>
            <a:r>
              <a:rPr lang="es-CO" b="1" dirty="0" smtClean="0">
                <a:solidFill>
                  <a:schemeClr val="accent5">
                    <a:lumMod val="50000"/>
                  </a:schemeClr>
                </a:solidFill>
                <a:latin typeface="Helvetica Light"/>
                <a:cs typeface="Helvetica Light"/>
              </a:rPr>
              <a:t>Crear y dar a conocer una nueva marca en la que se reconozca la empresa Eco-Pallet Colombia, como una de las más fuertes en el mercado, la cual busca aprovechar los recursos naturales de la madera utilizada en los pallets o estibas que se manejan en el movimiento de las mercancías en las operaciones de comercio internacional, creando así novedosos muebles.   </a:t>
            </a:r>
          </a:p>
        </p:txBody>
      </p:sp>
      <p:pic>
        <p:nvPicPr>
          <p:cNvPr id="9217" name="Picture 1"/>
          <p:cNvPicPr>
            <a:picLocks noChangeAspect="1" noChangeArrowheads="1"/>
          </p:cNvPicPr>
          <p:nvPr/>
        </p:nvPicPr>
        <p:blipFill>
          <a:blip r:embed="rId3"/>
          <a:srcRect/>
          <a:stretch>
            <a:fillRect/>
          </a:stretch>
        </p:blipFill>
        <p:spPr bwMode="auto">
          <a:xfrm>
            <a:off x="6010276" y="3330576"/>
            <a:ext cx="6181725" cy="3514725"/>
          </a:xfrm>
          <a:prstGeom prst="rect">
            <a:avLst/>
          </a:prstGeom>
          <a:noFill/>
          <a:ln w="9525">
            <a:noFill/>
            <a:miter lim="800000"/>
            <a:headEnd/>
            <a:tailEnd/>
          </a:ln>
          <a:effectLst/>
        </p:spPr>
      </p:pic>
    </p:spTree>
    <p:extLst>
      <p:ext uri="{BB962C8B-B14F-4D97-AF65-F5344CB8AC3E}">
        <p14:creationId xmlns:p14="http://schemas.microsoft.com/office/powerpoint/2010/main" xmlns="" val="313084288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uadroTexto 2"/>
          <p:cNvSpPr txBox="1"/>
          <p:nvPr/>
        </p:nvSpPr>
        <p:spPr>
          <a:xfrm>
            <a:off x="1154993" y="484444"/>
            <a:ext cx="7752749" cy="769441"/>
          </a:xfrm>
          <a:prstGeom prst="rect">
            <a:avLst/>
          </a:prstGeom>
          <a:noFill/>
        </p:spPr>
        <p:txBody>
          <a:bodyPr wrap="square" rtlCol="0">
            <a:spAutoFit/>
          </a:bodyPr>
          <a:lstStyle/>
          <a:p>
            <a:r>
              <a:rPr lang="es-ES" sz="4400" dirty="0" smtClean="0">
                <a:solidFill>
                  <a:srgbClr val="215968"/>
                </a:solidFill>
                <a:latin typeface="Helvetica"/>
                <a:cs typeface="Helvetica"/>
              </a:rPr>
              <a:t>ESTRATEGIAS</a:t>
            </a:r>
            <a:endParaRPr lang="es-ES" sz="4400" dirty="0">
              <a:solidFill>
                <a:srgbClr val="215968"/>
              </a:solidFill>
              <a:latin typeface="Helvetica"/>
              <a:cs typeface="Helvetica"/>
            </a:endParaRPr>
          </a:p>
        </p:txBody>
      </p:sp>
      <p:sp>
        <p:nvSpPr>
          <p:cNvPr id="5" name="CuadroTexto 4"/>
          <p:cNvSpPr txBox="1"/>
          <p:nvPr/>
        </p:nvSpPr>
        <p:spPr>
          <a:xfrm>
            <a:off x="937739" y="1253885"/>
            <a:ext cx="10308806" cy="1938992"/>
          </a:xfrm>
          <a:prstGeom prst="rect">
            <a:avLst/>
          </a:prstGeom>
          <a:noFill/>
        </p:spPr>
        <p:txBody>
          <a:bodyPr wrap="square" rtlCol="0">
            <a:spAutoFit/>
          </a:bodyPr>
          <a:lstStyle/>
          <a:p>
            <a:pPr fontAlgn="base"/>
            <a:r>
              <a:rPr lang="es-CO" b="1" dirty="0" smtClean="0">
                <a:solidFill>
                  <a:schemeClr val="accent5">
                    <a:lumMod val="50000"/>
                  </a:schemeClr>
                </a:solidFill>
                <a:latin typeface="Helvetica Light"/>
                <a:cs typeface="Helvetica Light"/>
              </a:rPr>
              <a:t>Se busca que la publicidad cree conciencia ecológica desde el hogar, reutilizando la madera que ha concluido un proceso de utilización, sin dejar atrás la comodidad que generan los muebles bien elaborados por lo tanto: </a:t>
            </a:r>
          </a:p>
          <a:p>
            <a:pPr fontAlgn="base"/>
            <a:endParaRPr lang="es-CO" b="1" dirty="0" smtClean="0">
              <a:solidFill>
                <a:schemeClr val="accent5">
                  <a:lumMod val="50000"/>
                </a:schemeClr>
              </a:solidFill>
              <a:latin typeface="Helvetica Light"/>
              <a:cs typeface="Helvetica Light"/>
            </a:endParaRPr>
          </a:p>
        </p:txBody>
      </p:sp>
      <p:pic>
        <p:nvPicPr>
          <p:cNvPr id="7169" name="Picture 1"/>
          <p:cNvPicPr>
            <a:picLocks noChangeAspect="1" noChangeArrowheads="1"/>
          </p:cNvPicPr>
          <p:nvPr/>
        </p:nvPicPr>
        <p:blipFill>
          <a:blip r:embed="rId3"/>
          <a:srcRect/>
          <a:stretch>
            <a:fillRect/>
          </a:stretch>
        </p:blipFill>
        <p:spPr bwMode="auto">
          <a:xfrm>
            <a:off x="10006907" y="5164667"/>
            <a:ext cx="2246336" cy="2607734"/>
          </a:xfrm>
          <a:prstGeom prst="rect">
            <a:avLst/>
          </a:prstGeom>
          <a:noFill/>
          <a:ln w="9525">
            <a:noFill/>
            <a:miter lim="800000"/>
            <a:headEnd/>
            <a:tailEnd/>
          </a:ln>
          <a:effectLst/>
        </p:spPr>
      </p:pic>
      <p:pic>
        <p:nvPicPr>
          <p:cNvPr id="7170" name="Picture 2"/>
          <p:cNvPicPr>
            <a:picLocks noChangeAspect="1" noChangeArrowheads="1"/>
          </p:cNvPicPr>
          <p:nvPr/>
        </p:nvPicPr>
        <p:blipFill>
          <a:blip r:embed="rId4"/>
          <a:srcRect/>
          <a:stretch>
            <a:fillRect/>
          </a:stretch>
        </p:blipFill>
        <p:spPr bwMode="auto">
          <a:xfrm>
            <a:off x="7687732" y="5141611"/>
            <a:ext cx="2198331" cy="2630790"/>
          </a:xfrm>
          <a:prstGeom prst="rect">
            <a:avLst/>
          </a:prstGeom>
          <a:noFill/>
          <a:ln w="9525">
            <a:noFill/>
            <a:miter lim="800000"/>
            <a:headEnd/>
            <a:tailEnd/>
          </a:ln>
          <a:effectLst/>
        </p:spPr>
      </p:pic>
      <p:sp>
        <p:nvSpPr>
          <p:cNvPr id="6" name="5 CuadroTexto"/>
          <p:cNvSpPr txBox="1"/>
          <p:nvPr/>
        </p:nvSpPr>
        <p:spPr>
          <a:xfrm>
            <a:off x="937739" y="2963333"/>
            <a:ext cx="6749993" cy="4524315"/>
          </a:xfrm>
          <a:prstGeom prst="rect">
            <a:avLst/>
          </a:prstGeom>
          <a:noFill/>
        </p:spPr>
        <p:txBody>
          <a:bodyPr wrap="square" rtlCol="0">
            <a:spAutoFit/>
          </a:bodyPr>
          <a:lstStyle/>
          <a:p>
            <a:pPr fontAlgn="base">
              <a:buFont typeface="Arial" pitchFamily="34" charset="0"/>
              <a:buChar char="•"/>
            </a:pPr>
            <a:r>
              <a:rPr lang="es-CO" b="1" dirty="0" smtClean="0">
                <a:solidFill>
                  <a:schemeClr val="accent5">
                    <a:lumMod val="50000"/>
                  </a:schemeClr>
                </a:solidFill>
                <a:latin typeface="Helvetica Light"/>
                <a:cs typeface="Helvetica Light"/>
              </a:rPr>
              <a:t>Se crea un sitio web en el que se suban las imágenes de los diseños elaborados de los muebles y el cliente pueda llevar a cabo su orden de pedido.</a:t>
            </a:r>
          </a:p>
          <a:p>
            <a:pPr fontAlgn="base">
              <a:buFont typeface="Arial" pitchFamily="34" charset="0"/>
              <a:buChar char="•"/>
            </a:pPr>
            <a:endParaRPr lang="es-CO" b="1" dirty="0" smtClean="0">
              <a:solidFill>
                <a:schemeClr val="accent5">
                  <a:lumMod val="50000"/>
                </a:schemeClr>
              </a:solidFill>
              <a:latin typeface="Helvetica Light"/>
              <a:cs typeface="Helvetica Light"/>
            </a:endParaRPr>
          </a:p>
          <a:p>
            <a:pPr fontAlgn="base">
              <a:buFont typeface="Arial" pitchFamily="34" charset="0"/>
              <a:buChar char="•"/>
            </a:pPr>
            <a:r>
              <a:rPr lang="es-CO" b="1" dirty="0" smtClean="0">
                <a:solidFill>
                  <a:schemeClr val="accent5">
                    <a:lumMod val="50000"/>
                  </a:schemeClr>
                </a:solidFill>
                <a:latin typeface="Helvetica Light"/>
                <a:cs typeface="Helvetica Light"/>
              </a:rPr>
              <a:t>Tanto </a:t>
            </a:r>
            <a:r>
              <a:rPr lang="es-CO" b="1" dirty="0" err="1" smtClean="0">
                <a:solidFill>
                  <a:schemeClr val="accent5">
                    <a:lumMod val="50000"/>
                  </a:schemeClr>
                </a:solidFill>
                <a:latin typeface="Helvetica Light"/>
                <a:cs typeface="Helvetica Light"/>
              </a:rPr>
              <a:t>Facebook</a:t>
            </a:r>
            <a:r>
              <a:rPr lang="es-CO" b="1" dirty="0" smtClean="0">
                <a:solidFill>
                  <a:schemeClr val="accent5">
                    <a:lumMod val="50000"/>
                  </a:schemeClr>
                </a:solidFill>
                <a:latin typeface="Helvetica Light"/>
                <a:cs typeface="Helvetica Light"/>
              </a:rPr>
              <a:t> como </a:t>
            </a:r>
            <a:r>
              <a:rPr lang="es-CO" b="1" dirty="0" err="1" smtClean="0">
                <a:solidFill>
                  <a:schemeClr val="accent5">
                    <a:lumMod val="50000"/>
                  </a:schemeClr>
                </a:solidFill>
                <a:latin typeface="Helvetica Light"/>
                <a:cs typeface="Helvetica Light"/>
              </a:rPr>
              <a:t>Instagram</a:t>
            </a:r>
            <a:r>
              <a:rPr lang="es-CO" b="1" dirty="0" smtClean="0">
                <a:solidFill>
                  <a:schemeClr val="accent5">
                    <a:lumMod val="50000"/>
                  </a:schemeClr>
                </a:solidFill>
                <a:latin typeface="Helvetica Light"/>
                <a:cs typeface="Helvetica Light"/>
              </a:rPr>
              <a:t> tienen canales utilizados por las empresas previstos para la promoción, divulgación y venta de los productos, debido al crecimiento que las redes sociales han tenido los últimos años.</a:t>
            </a:r>
          </a:p>
          <a:p>
            <a:endParaRPr lang="es-CO" dirty="0"/>
          </a:p>
        </p:txBody>
      </p:sp>
    </p:spTree>
    <p:extLst>
      <p:ext uri="{BB962C8B-B14F-4D97-AF65-F5344CB8AC3E}">
        <p14:creationId xmlns:p14="http://schemas.microsoft.com/office/powerpoint/2010/main" xmlns="" val="38794498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3080</TotalTime>
  <Words>529</Words>
  <Application>Microsoft Office PowerPoint</Application>
  <PresentationFormat>Personalizado</PresentationFormat>
  <Paragraphs>46</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jhon hincapie</dc:creator>
  <cp:lastModifiedBy>PCErika</cp:lastModifiedBy>
  <cp:revision>99</cp:revision>
  <dcterms:created xsi:type="dcterms:W3CDTF">2017-05-08T17:24:10Z</dcterms:created>
  <dcterms:modified xsi:type="dcterms:W3CDTF">2018-10-21T18:59:51Z</dcterms:modified>
</cp:coreProperties>
</file>