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615013" y="658027"/>
            <a:ext cx="604187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Accesorios New Art</a:t>
            </a: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Marlon Cubides</a:t>
            </a: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Natalia Chaparro</a:t>
            </a: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Docente:</a:t>
            </a: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Camilo Chaves Montes</a:t>
            </a: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Corporación Unificada Nacional de Educación Superior CUN</a:t>
            </a: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Opción de Grado</a:t>
            </a: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Bogotá D.C</a:t>
            </a:r>
          </a:p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12600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28" y="918940"/>
            <a:ext cx="8131418" cy="460164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912075" y="4871958"/>
            <a:ext cx="675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… Piensa Diferente, Viste Diferente! …</a:t>
            </a:r>
            <a:endParaRPr lang="es-CO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958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14631" y="2613374"/>
            <a:ext cx="818717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ES NEW ART …</a:t>
            </a: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una empresa productora de accesorios de vestir, que busca satisfacer las necesidades de los consumidores en cuanto a cómo complementar su vestimenta, ofreciéndoles distintas clases de accesorios completamente ecológicos, empleando materiales reutilizados, dando como resultado productos frescos y de excelente calidad hechos con agrado para la felicidad de todos nuestros clientes.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146" y="781415"/>
            <a:ext cx="7047443" cy="128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8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50505" y="846033"/>
            <a:ext cx="898497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que debemos usarlo…</a:t>
            </a:r>
          </a:p>
          <a:p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Art es una empresa con la creatividad necesaria como para brindar nuevas propuestas en cuanto a cómo acompañar una vestimenta adecuadamente, con productos frescos e innovadores y por supuesto de excelente calidad </a:t>
            </a:r>
            <a:r>
              <a:rPr lang="es-CO" sz="2000">
                <a:latin typeface="Times New Roman" panose="02020603050405020304" pitchFamily="18" charset="0"/>
                <a:cs typeface="Times New Roman" panose="02020603050405020304" pitchFamily="18" charset="0"/>
              </a:rPr>
              <a:t>para personas modernas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Además ofrecemos productos completamente ecológicos, es decir, elaborados a partir de la reutilización de ciertos materiales los cuales nos permiten contribuir en alguna medida con el bienestar de nuestro medio ambiente. </a:t>
            </a:r>
          </a:p>
          <a:p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988" y="4409496"/>
            <a:ext cx="2760470" cy="207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5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62" y="167815"/>
            <a:ext cx="8716710" cy="613587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70774" y="31533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2132175" y="5657363"/>
            <a:ext cx="695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7030A0"/>
                </a:solidFill>
              </a:rPr>
              <a:t>Contamos con una gran variedad de productos tales como…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b="1" dirty="0">
                <a:solidFill>
                  <a:srgbClr val="7030A0"/>
                </a:solidFill>
              </a:rPr>
              <a:t>Bufandas – Gorros - Manillas / Pulseras - Collares y Llaveros</a:t>
            </a:r>
          </a:p>
        </p:txBody>
      </p:sp>
    </p:spTree>
    <p:extLst>
      <p:ext uri="{BB962C8B-B14F-4D97-AF65-F5344CB8AC3E}">
        <p14:creationId xmlns:p14="http://schemas.microsoft.com/office/powerpoint/2010/main" val="109147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BB381BF-66D5-4309-8A7C-4DC4FB134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4" y="874229"/>
            <a:ext cx="5830005" cy="287613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B507F26-A57F-4577-97C8-9DD4AC26CFAD}"/>
              </a:ext>
            </a:extLst>
          </p:cNvPr>
          <p:cNvSpPr txBox="1"/>
          <p:nvPr/>
        </p:nvSpPr>
        <p:spPr>
          <a:xfrm>
            <a:off x="1417983" y="5155095"/>
            <a:ext cx="9329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NUESTRO PRODUCTO ES IDEAL YA QUE…</a:t>
            </a:r>
          </a:p>
        </p:txBody>
      </p:sp>
    </p:spTree>
    <p:extLst>
      <p:ext uri="{BB962C8B-B14F-4D97-AF65-F5344CB8AC3E}">
        <p14:creationId xmlns:p14="http://schemas.microsoft.com/office/powerpoint/2010/main" val="3424035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B7EE252-0E39-4B3E-B259-42C9FB90F975}"/>
              </a:ext>
            </a:extLst>
          </p:cNvPr>
          <p:cNvSpPr txBox="1"/>
          <p:nvPr/>
        </p:nvSpPr>
        <p:spPr>
          <a:xfrm>
            <a:off x="1126434" y="671691"/>
            <a:ext cx="341906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BENEFICIOS:</a:t>
            </a:r>
          </a:p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CLIENTE PODRÁ LUCIR ELEGANTE Y BIEN PRESENTADO CON UN ACCESORIO ORIGINAL  SON PRODUCTOS ECOLOGICOS Y RECICLABLES. EL CLIENTE PUEDE PERSONALIZAR Y ADAPTAR EL ACCESORIO A SU GUSTO.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UN PRODUCTO QUE SE PUEDE USAR Y COMBINAR CON EL OUTFIT QUE EL CLIENTE ESCOJA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BRINDAMOS EL SERVICIO DE ASESORIA DE IMAGEN, PARA CUANDO EL CLIENTE NO SE SIENTA SEGURO DE COMO LUCIR SU ACCESORIO.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127C6C6-93FF-4447-9EC2-8201E15153C2}"/>
              </a:ext>
            </a:extLst>
          </p:cNvPr>
          <p:cNvSpPr txBox="1"/>
          <p:nvPr/>
        </p:nvSpPr>
        <p:spPr>
          <a:xfrm>
            <a:off x="6904383" y="671691"/>
            <a:ext cx="3379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 PARA USAR EN:</a:t>
            </a:r>
          </a:p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OCASIONES ESPECIALES, COMO FIESTAS, COCTELES, REUNIONES DE NEGOCIOS.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DIA COTIDIANO DE TRABAJO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DIA DE ESTUDIO.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CITA CON UNA PERSONA ESPECIAL.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ENTREVISTA DE TRABAJO.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SALIDA FAMILIAR.</a:t>
            </a:r>
          </a:p>
        </p:txBody>
      </p:sp>
    </p:spTree>
    <p:extLst>
      <p:ext uri="{BB962C8B-B14F-4D97-AF65-F5344CB8AC3E}">
        <p14:creationId xmlns:p14="http://schemas.microsoft.com/office/powerpoint/2010/main" val="3442643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C9F1FF2-1E76-45B7-AB66-30D32072E144}"/>
              </a:ext>
            </a:extLst>
          </p:cNvPr>
          <p:cNvSpPr txBox="1"/>
          <p:nvPr/>
        </p:nvSpPr>
        <p:spPr>
          <a:xfrm>
            <a:off x="1166192" y="861391"/>
            <a:ext cx="947530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conclusión New Art es la mejor opción para diseñar y comprar un accesorio de vestir, para cualquier ocasión. </a:t>
            </a: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Somos una empresa cuyo objetivo es satisfacer el gusto y necesidad del cliente, fidelizando y convirtiéndolo en un cliente potencial para la compañía, sin desdibujar la importancia de brindarle productos de calidad a un precio justo.</a:t>
            </a: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Art es la mejor opción para encontrar un producto que es amigable con el medio ambiente y que adicionalmente lo acompañe la asesoría de imagen, para que el cliente se vaya 100% satisfecho con nuestra empresa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8114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925</TotalTime>
  <Words>416</Words>
  <Application>Microsoft Office PowerPoint</Application>
  <PresentationFormat>Panorámica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Aharoni</vt:lpstr>
      <vt:lpstr>Arial</vt:lpstr>
      <vt:lpstr>Times New Roman</vt:lpstr>
      <vt:lpstr>Trebuchet MS</vt:lpstr>
      <vt:lpstr>Wingdings</vt:lpstr>
      <vt:lpstr>Wingdings 3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Elizabeth Dominguez Duarte</cp:lastModifiedBy>
  <cp:revision>14</cp:revision>
  <dcterms:created xsi:type="dcterms:W3CDTF">2017-11-05T16:14:00Z</dcterms:created>
  <dcterms:modified xsi:type="dcterms:W3CDTF">2017-11-06T15:55:54Z</dcterms:modified>
</cp:coreProperties>
</file>