
<file path=[Content_Types].xml><?xml version="1.0" encoding="utf-8"?>
<Types xmlns="http://schemas.openxmlformats.org/package/2006/content-types">
  <Default Extension="png" ContentType="image/png"/>
  <Default Extension="mov" ContentType="video/quicktime"/>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20" r:id="rId1"/>
    <p:sldMasterId id="2147484132" r:id="rId2"/>
    <p:sldMasterId id="2147484156" r:id="rId3"/>
    <p:sldMasterId id="2147484224" r:id="rId4"/>
    <p:sldMasterId id="2147484265" r:id="rId5"/>
  </p:sldMasterIdLst>
  <p:notesMasterIdLst>
    <p:notesMasterId r:id="rId17"/>
  </p:notesMasterIdLst>
  <p:sldIdLst>
    <p:sldId id="537" r:id="rId6"/>
    <p:sldId id="576" r:id="rId7"/>
    <p:sldId id="580" r:id="rId8"/>
    <p:sldId id="581" r:id="rId9"/>
    <p:sldId id="583" r:id="rId10"/>
    <p:sldId id="570" r:id="rId11"/>
    <p:sldId id="585" r:id="rId12"/>
    <p:sldId id="587" r:id="rId13"/>
    <p:sldId id="588" r:id="rId14"/>
    <p:sldId id="590" r:id="rId15"/>
    <p:sldId id="589" r:id="rId16"/>
  </p:sldIdLst>
  <p:sldSz cx="9144000" cy="5715000" type="screen16x10"/>
  <p:notesSz cx="6858000" cy="9144000"/>
  <p:defaultTextStyle>
    <a:defPPr>
      <a:defRPr lang="es-ES"/>
    </a:defPPr>
    <a:lvl1pPr marL="0" algn="l" defTabSz="424038" rtl="0" eaLnBrk="1" latinLnBrk="0" hangingPunct="1">
      <a:defRPr sz="1700" kern="1200">
        <a:solidFill>
          <a:schemeClr val="tx1"/>
        </a:solidFill>
        <a:latin typeface="+mn-lt"/>
        <a:ea typeface="+mn-ea"/>
        <a:cs typeface="+mn-cs"/>
      </a:defRPr>
    </a:lvl1pPr>
    <a:lvl2pPr marL="424038" algn="l" defTabSz="424038" rtl="0" eaLnBrk="1" latinLnBrk="0" hangingPunct="1">
      <a:defRPr sz="1700" kern="1200">
        <a:solidFill>
          <a:schemeClr val="tx1"/>
        </a:solidFill>
        <a:latin typeface="+mn-lt"/>
        <a:ea typeface="+mn-ea"/>
        <a:cs typeface="+mn-cs"/>
      </a:defRPr>
    </a:lvl2pPr>
    <a:lvl3pPr marL="848077" algn="l" defTabSz="424038" rtl="0" eaLnBrk="1" latinLnBrk="0" hangingPunct="1">
      <a:defRPr sz="1700" kern="1200">
        <a:solidFill>
          <a:schemeClr val="tx1"/>
        </a:solidFill>
        <a:latin typeface="+mn-lt"/>
        <a:ea typeface="+mn-ea"/>
        <a:cs typeface="+mn-cs"/>
      </a:defRPr>
    </a:lvl3pPr>
    <a:lvl4pPr marL="1272114" algn="l" defTabSz="424038" rtl="0" eaLnBrk="1" latinLnBrk="0" hangingPunct="1">
      <a:defRPr sz="1700" kern="1200">
        <a:solidFill>
          <a:schemeClr val="tx1"/>
        </a:solidFill>
        <a:latin typeface="+mn-lt"/>
        <a:ea typeface="+mn-ea"/>
        <a:cs typeface="+mn-cs"/>
      </a:defRPr>
    </a:lvl4pPr>
    <a:lvl5pPr marL="1696149" algn="l" defTabSz="424038" rtl="0" eaLnBrk="1" latinLnBrk="0" hangingPunct="1">
      <a:defRPr sz="1700" kern="1200">
        <a:solidFill>
          <a:schemeClr val="tx1"/>
        </a:solidFill>
        <a:latin typeface="+mn-lt"/>
        <a:ea typeface="+mn-ea"/>
        <a:cs typeface="+mn-cs"/>
      </a:defRPr>
    </a:lvl5pPr>
    <a:lvl6pPr marL="2120190" algn="l" defTabSz="424038" rtl="0" eaLnBrk="1" latinLnBrk="0" hangingPunct="1">
      <a:defRPr sz="1700" kern="1200">
        <a:solidFill>
          <a:schemeClr val="tx1"/>
        </a:solidFill>
        <a:latin typeface="+mn-lt"/>
        <a:ea typeface="+mn-ea"/>
        <a:cs typeface="+mn-cs"/>
      </a:defRPr>
    </a:lvl6pPr>
    <a:lvl7pPr marL="2544225" algn="l" defTabSz="424038" rtl="0" eaLnBrk="1" latinLnBrk="0" hangingPunct="1">
      <a:defRPr sz="1700" kern="1200">
        <a:solidFill>
          <a:schemeClr val="tx1"/>
        </a:solidFill>
        <a:latin typeface="+mn-lt"/>
        <a:ea typeface="+mn-ea"/>
        <a:cs typeface="+mn-cs"/>
      </a:defRPr>
    </a:lvl7pPr>
    <a:lvl8pPr marL="2968264" algn="l" defTabSz="424038" rtl="0" eaLnBrk="1" latinLnBrk="0" hangingPunct="1">
      <a:defRPr sz="1700" kern="1200">
        <a:solidFill>
          <a:schemeClr val="tx1"/>
        </a:solidFill>
        <a:latin typeface="+mn-lt"/>
        <a:ea typeface="+mn-ea"/>
        <a:cs typeface="+mn-cs"/>
      </a:defRPr>
    </a:lvl8pPr>
    <a:lvl9pPr marL="3392302" algn="l" defTabSz="424038"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73">
          <p15:clr>
            <a:srgbClr val="A4A3A4"/>
          </p15:clr>
        </p15:guide>
        <p15:guide id="2" pos="4096">
          <p15:clr>
            <a:srgbClr val="A4A3A4"/>
          </p15:clr>
        </p15:guide>
        <p15:guide id="3" orient="horz" pos="1800">
          <p15:clr>
            <a:srgbClr val="A4A3A4"/>
          </p15:clr>
        </p15:guide>
        <p15:guide id="4"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ternacionalizacion Cu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64CD00"/>
    <a:srgbClr val="75E24E"/>
    <a:srgbClr val="00932F"/>
    <a:srgbClr val="FF9663"/>
    <a:srgbClr val="FAC05F"/>
    <a:srgbClr val="00682F"/>
    <a:srgbClr val="C7E6A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93818" autoAdjust="0"/>
  </p:normalViewPr>
  <p:slideViewPr>
    <p:cSldViewPr snapToGrid="0" snapToObjects="1">
      <p:cViewPr varScale="1">
        <p:scale>
          <a:sx n="79" d="100"/>
          <a:sy n="79" d="100"/>
        </p:scale>
        <p:origin x="1080" y="84"/>
      </p:cViewPr>
      <p:guideLst>
        <p:guide orient="horz" pos="3073"/>
        <p:guide pos="4096"/>
        <p:guide orient="horz" pos="180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2F6219-B088-45E6-A050-80262C00C119}" type="datetimeFigureOut">
              <a:rPr lang="es-CO" smtClean="0"/>
              <a:t>15/11/2017</a:t>
            </a:fld>
            <a:endParaRPr lang="es-CO" dirty="0"/>
          </a:p>
        </p:txBody>
      </p:sp>
      <p:sp>
        <p:nvSpPr>
          <p:cNvPr id="4" name="Marcador de imagen de diapositiva 3"/>
          <p:cNvSpPr>
            <a:spLocks noGrp="1" noRot="1" noChangeAspect="1"/>
          </p:cNvSpPr>
          <p:nvPr>
            <p:ph type="sldImg" idx="2"/>
          </p:nvPr>
        </p:nvSpPr>
        <p:spPr>
          <a:xfrm>
            <a:off x="960438" y="1143000"/>
            <a:ext cx="4937125" cy="3086100"/>
          </a:xfrm>
          <a:prstGeom prst="rect">
            <a:avLst/>
          </a:prstGeom>
          <a:noFill/>
          <a:ln w="12700">
            <a:solidFill>
              <a:prstClr val="black"/>
            </a:solidFill>
          </a:ln>
        </p:spPr>
        <p:txBody>
          <a:bodyPr vert="horz" lIns="91440" tIns="45720" rIns="91440" bIns="45720" rtlCol="0" anchor="ctr"/>
          <a:lstStyle/>
          <a:p>
            <a:endParaRPr lang="es-CO"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3892B8-2AA0-4300-A877-4D3B30634FBD}" type="slidenum">
              <a:rPr lang="es-CO" smtClean="0"/>
              <a:t>‹Nº›</a:t>
            </a:fld>
            <a:endParaRPr lang="es-CO" dirty="0"/>
          </a:p>
        </p:txBody>
      </p:sp>
    </p:spTree>
    <p:extLst>
      <p:ext uri="{BB962C8B-B14F-4D97-AF65-F5344CB8AC3E}">
        <p14:creationId xmlns:p14="http://schemas.microsoft.com/office/powerpoint/2010/main" val="1903361929"/>
      </p:ext>
    </p:extLst>
  </p:cSld>
  <p:clrMap bg1="lt1" tx1="dk1" bg2="lt2" tx2="dk2" accent1="accent1" accent2="accent2" accent3="accent3" accent4="accent4" accent5="accent5" accent6="accent6" hlink="hlink" folHlink="folHlink"/>
  <p:notesStyle>
    <a:lvl1pPr marL="0" algn="l" defTabSz="596270" rtl="0" eaLnBrk="1" latinLnBrk="0" hangingPunct="1">
      <a:defRPr sz="800" kern="1200">
        <a:solidFill>
          <a:schemeClr val="tx1"/>
        </a:solidFill>
        <a:latin typeface="+mn-lt"/>
        <a:ea typeface="+mn-ea"/>
        <a:cs typeface="+mn-cs"/>
      </a:defRPr>
    </a:lvl1pPr>
    <a:lvl2pPr marL="298135" algn="l" defTabSz="596270" rtl="0" eaLnBrk="1" latinLnBrk="0" hangingPunct="1">
      <a:defRPr sz="800" kern="1200">
        <a:solidFill>
          <a:schemeClr val="tx1"/>
        </a:solidFill>
        <a:latin typeface="+mn-lt"/>
        <a:ea typeface="+mn-ea"/>
        <a:cs typeface="+mn-cs"/>
      </a:defRPr>
    </a:lvl2pPr>
    <a:lvl3pPr marL="596270" algn="l" defTabSz="596270" rtl="0" eaLnBrk="1" latinLnBrk="0" hangingPunct="1">
      <a:defRPr sz="800" kern="1200">
        <a:solidFill>
          <a:schemeClr val="tx1"/>
        </a:solidFill>
        <a:latin typeface="+mn-lt"/>
        <a:ea typeface="+mn-ea"/>
        <a:cs typeface="+mn-cs"/>
      </a:defRPr>
    </a:lvl3pPr>
    <a:lvl4pPr marL="894407" algn="l" defTabSz="596270" rtl="0" eaLnBrk="1" latinLnBrk="0" hangingPunct="1">
      <a:defRPr sz="800" kern="1200">
        <a:solidFill>
          <a:schemeClr val="tx1"/>
        </a:solidFill>
        <a:latin typeface="+mn-lt"/>
        <a:ea typeface="+mn-ea"/>
        <a:cs typeface="+mn-cs"/>
      </a:defRPr>
    </a:lvl4pPr>
    <a:lvl5pPr marL="1192542" algn="l" defTabSz="596270" rtl="0" eaLnBrk="1" latinLnBrk="0" hangingPunct="1">
      <a:defRPr sz="800" kern="1200">
        <a:solidFill>
          <a:schemeClr val="tx1"/>
        </a:solidFill>
        <a:latin typeface="+mn-lt"/>
        <a:ea typeface="+mn-ea"/>
        <a:cs typeface="+mn-cs"/>
      </a:defRPr>
    </a:lvl5pPr>
    <a:lvl6pPr marL="1490675" algn="l" defTabSz="596270" rtl="0" eaLnBrk="1" latinLnBrk="0" hangingPunct="1">
      <a:defRPr sz="800" kern="1200">
        <a:solidFill>
          <a:schemeClr val="tx1"/>
        </a:solidFill>
        <a:latin typeface="+mn-lt"/>
        <a:ea typeface="+mn-ea"/>
        <a:cs typeface="+mn-cs"/>
      </a:defRPr>
    </a:lvl6pPr>
    <a:lvl7pPr marL="1788812" algn="l" defTabSz="596270" rtl="0" eaLnBrk="1" latinLnBrk="0" hangingPunct="1">
      <a:defRPr sz="800" kern="1200">
        <a:solidFill>
          <a:schemeClr val="tx1"/>
        </a:solidFill>
        <a:latin typeface="+mn-lt"/>
        <a:ea typeface="+mn-ea"/>
        <a:cs typeface="+mn-cs"/>
      </a:defRPr>
    </a:lvl7pPr>
    <a:lvl8pPr marL="2086947" algn="l" defTabSz="596270" rtl="0" eaLnBrk="1" latinLnBrk="0" hangingPunct="1">
      <a:defRPr sz="800" kern="1200">
        <a:solidFill>
          <a:schemeClr val="tx1"/>
        </a:solidFill>
        <a:latin typeface="+mn-lt"/>
        <a:ea typeface="+mn-ea"/>
        <a:cs typeface="+mn-cs"/>
      </a:defRPr>
    </a:lvl8pPr>
    <a:lvl9pPr marL="2385081" algn="l" defTabSz="596270" rtl="0" eaLnBrk="1" latinLnBrk="0" hangingPunct="1">
      <a:defRPr sz="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775355"/>
            <a:ext cx="7772400" cy="1225021"/>
          </a:xfrm>
        </p:spPr>
        <p:txBody>
          <a:bodyPr/>
          <a:lstStyle/>
          <a:p>
            <a:r>
              <a:rPr lang="es-ES_tradnl"/>
              <a:t>Clic para editar título</a:t>
            </a:r>
            <a:endParaRPr lang="es-ES"/>
          </a:p>
        </p:txBody>
      </p:sp>
      <p:sp>
        <p:nvSpPr>
          <p:cNvPr id="3" name="Subtítulo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24500" indent="0" algn="ctr">
              <a:buNone/>
              <a:defRPr>
                <a:solidFill>
                  <a:schemeClr val="tx1">
                    <a:tint val="75000"/>
                  </a:schemeClr>
                </a:solidFill>
              </a:defRPr>
            </a:lvl2pPr>
            <a:lvl3pPr marL="849000" indent="0" algn="ctr">
              <a:buNone/>
              <a:defRPr>
                <a:solidFill>
                  <a:schemeClr val="tx1">
                    <a:tint val="75000"/>
                  </a:schemeClr>
                </a:solidFill>
              </a:defRPr>
            </a:lvl3pPr>
            <a:lvl4pPr marL="1273500" indent="0" algn="ctr">
              <a:buNone/>
              <a:defRPr>
                <a:solidFill>
                  <a:schemeClr val="tx1">
                    <a:tint val="75000"/>
                  </a:schemeClr>
                </a:solidFill>
              </a:defRPr>
            </a:lvl4pPr>
            <a:lvl5pPr marL="1697999" indent="0" algn="ctr">
              <a:buNone/>
              <a:defRPr>
                <a:solidFill>
                  <a:schemeClr val="tx1">
                    <a:tint val="75000"/>
                  </a:schemeClr>
                </a:solidFill>
              </a:defRPr>
            </a:lvl5pPr>
            <a:lvl6pPr marL="2122500" indent="0" algn="ctr">
              <a:buNone/>
              <a:defRPr>
                <a:solidFill>
                  <a:schemeClr val="tx1">
                    <a:tint val="75000"/>
                  </a:schemeClr>
                </a:solidFill>
              </a:defRPr>
            </a:lvl6pPr>
            <a:lvl7pPr marL="2546999" indent="0" algn="ctr">
              <a:buNone/>
              <a:defRPr>
                <a:solidFill>
                  <a:schemeClr val="tx1">
                    <a:tint val="75000"/>
                  </a:schemeClr>
                </a:solidFill>
              </a:defRPr>
            </a:lvl7pPr>
            <a:lvl8pPr marL="2971499" indent="0" algn="ctr">
              <a:buNone/>
              <a:defRPr>
                <a:solidFill>
                  <a:schemeClr val="tx1">
                    <a:tint val="75000"/>
                  </a:schemeClr>
                </a:solidFill>
              </a:defRPr>
            </a:lvl8pPr>
            <a:lvl9pPr marL="3395999"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304989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30875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428164" y="325438"/>
            <a:ext cx="2924175" cy="693737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650875" y="325438"/>
            <a:ext cx="8624888" cy="693737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5741117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775355"/>
            <a:ext cx="7772400" cy="1225021"/>
          </a:xfrm>
        </p:spPr>
        <p:txBody>
          <a:bodyPr/>
          <a:lstStyle/>
          <a:p>
            <a:r>
              <a:rPr lang="es-ES_tradnl"/>
              <a:t>Clic para editar título</a:t>
            </a:r>
            <a:endParaRPr lang="es-ES"/>
          </a:p>
        </p:txBody>
      </p:sp>
      <p:sp>
        <p:nvSpPr>
          <p:cNvPr id="3" name="Subtítulo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24500" indent="0" algn="ctr">
              <a:buNone/>
              <a:defRPr>
                <a:solidFill>
                  <a:schemeClr val="tx1">
                    <a:tint val="75000"/>
                  </a:schemeClr>
                </a:solidFill>
              </a:defRPr>
            </a:lvl2pPr>
            <a:lvl3pPr marL="849000" indent="0" algn="ctr">
              <a:buNone/>
              <a:defRPr>
                <a:solidFill>
                  <a:schemeClr val="tx1">
                    <a:tint val="75000"/>
                  </a:schemeClr>
                </a:solidFill>
              </a:defRPr>
            </a:lvl3pPr>
            <a:lvl4pPr marL="1273500" indent="0" algn="ctr">
              <a:buNone/>
              <a:defRPr>
                <a:solidFill>
                  <a:schemeClr val="tx1">
                    <a:tint val="75000"/>
                  </a:schemeClr>
                </a:solidFill>
              </a:defRPr>
            </a:lvl4pPr>
            <a:lvl5pPr marL="1697999" indent="0" algn="ctr">
              <a:buNone/>
              <a:defRPr>
                <a:solidFill>
                  <a:schemeClr val="tx1">
                    <a:tint val="75000"/>
                  </a:schemeClr>
                </a:solidFill>
              </a:defRPr>
            </a:lvl5pPr>
            <a:lvl6pPr marL="2122500" indent="0" algn="ctr">
              <a:buNone/>
              <a:defRPr>
                <a:solidFill>
                  <a:schemeClr val="tx1">
                    <a:tint val="75000"/>
                  </a:schemeClr>
                </a:solidFill>
              </a:defRPr>
            </a:lvl6pPr>
            <a:lvl7pPr marL="2546999" indent="0" algn="ctr">
              <a:buNone/>
              <a:defRPr>
                <a:solidFill>
                  <a:schemeClr val="tx1">
                    <a:tint val="75000"/>
                  </a:schemeClr>
                </a:solidFill>
              </a:defRPr>
            </a:lvl7pPr>
            <a:lvl8pPr marL="2971499" indent="0" algn="ctr">
              <a:buNone/>
              <a:defRPr>
                <a:solidFill>
                  <a:schemeClr val="tx1">
                    <a:tint val="75000"/>
                  </a:schemeClr>
                </a:solidFill>
              </a:defRPr>
            </a:lvl8pPr>
            <a:lvl9pPr marL="3395999"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842525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035417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3672417"/>
            <a:ext cx="7772400" cy="1135063"/>
          </a:xfrm>
        </p:spPr>
        <p:txBody>
          <a:bodyPr anchor="t"/>
          <a:lstStyle>
            <a:lvl1pPr algn="l">
              <a:defRPr sz="3700" b="1" cap="all"/>
            </a:lvl1pPr>
          </a:lstStyle>
          <a:p>
            <a:r>
              <a:rPr lang="es-ES_tradnl"/>
              <a:t>Clic para editar título</a:t>
            </a:r>
            <a:endParaRPr lang="es-ES"/>
          </a:p>
        </p:txBody>
      </p:sp>
      <p:sp>
        <p:nvSpPr>
          <p:cNvPr id="3" name="Marcador de texto 2"/>
          <p:cNvSpPr>
            <a:spLocks noGrp="1"/>
          </p:cNvSpPr>
          <p:nvPr>
            <p:ph type="body" idx="1"/>
          </p:nvPr>
        </p:nvSpPr>
        <p:spPr>
          <a:xfrm>
            <a:off x="722313" y="2422261"/>
            <a:ext cx="7772400" cy="1250156"/>
          </a:xfrm>
        </p:spPr>
        <p:txBody>
          <a:bodyPr anchor="b"/>
          <a:lstStyle>
            <a:lvl1pPr marL="0" indent="0">
              <a:buNone/>
              <a:defRPr sz="1800">
                <a:solidFill>
                  <a:schemeClr val="tx1">
                    <a:tint val="75000"/>
                  </a:schemeClr>
                </a:solidFill>
              </a:defRPr>
            </a:lvl1pPr>
            <a:lvl2pPr marL="424500" indent="0">
              <a:buNone/>
              <a:defRPr sz="1700">
                <a:solidFill>
                  <a:schemeClr val="tx1">
                    <a:tint val="75000"/>
                  </a:schemeClr>
                </a:solidFill>
              </a:defRPr>
            </a:lvl2pPr>
            <a:lvl3pPr marL="849000" indent="0">
              <a:buNone/>
              <a:defRPr sz="1500">
                <a:solidFill>
                  <a:schemeClr val="tx1">
                    <a:tint val="75000"/>
                  </a:schemeClr>
                </a:solidFill>
              </a:defRPr>
            </a:lvl3pPr>
            <a:lvl4pPr marL="1273500" indent="0">
              <a:buNone/>
              <a:defRPr sz="1300">
                <a:solidFill>
                  <a:schemeClr val="tx1">
                    <a:tint val="75000"/>
                  </a:schemeClr>
                </a:solidFill>
              </a:defRPr>
            </a:lvl4pPr>
            <a:lvl5pPr marL="1697999" indent="0">
              <a:buNone/>
              <a:defRPr sz="1300">
                <a:solidFill>
                  <a:schemeClr val="tx1">
                    <a:tint val="75000"/>
                  </a:schemeClr>
                </a:solidFill>
              </a:defRPr>
            </a:lvl5pPr>
            <a:lvl6pPr marL="2122500" indent="0">
              <a:buNone/>
              <a:defRPr sz="1300">
                <a:solidFill>
                  <a:schemeClr val="tx1">
                    <a:tint val="75000"/>
                  </a:schemeClr>
                </a:solidFill>
              </a:defRPr>
            </a:lvl6pPr>
            <a:lvl7pPr marL="2546999" indent="0">
              <a:buNone/>
              <a:defRPr sz="1300">
                <a:solidFill>
                  <a:schemeClr val="tx1">
                    <a:tint val="75000"/>
                  </a:schemeClr>
                </a:solidFill>
              </a:defRPr>
            </a:lvl7pPr>
            <a:lvl8pPr marL="2971499" indent="0">
              <a:buNone/>
              <a:defRPr sz="1300">
                <a:solidFill>
                  <a:schemeClr val="tx1">
                    <a:tint val="75000"/>
                  </a:schemeClr>
                </a:solidFill>
              </a:defRPr>
            </a:lvl8pPr>
            <a:lvl9pPr marL="3395999" indent="0">
              <a:buNone/>
              <a:defRPr sz="13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3403332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650875" y="1897062"/>
            <a:ext cx="5773738" cy="5365750"/>
          </a:xfrm>
        </p:spPr>
        <p:txBody>
          <a:bodyPr/>
          <a:lstStyle>
            <a:lvl1pPr>
              <a:defRPr sz="2600"/>
            </a:lvl1pPr>
            <a:lvl2pPr>
              <a:defRPr sz="2200"/>
            </a:lvl2pPr>
            <a:lvl3pPr>
              <a:defRPr sz="1800"/>
            </a:lvl3pPr>
            <a:lvl4pPr>
              <a:defRPr sz="1700"/>
            </a:lvl4pPr>
            <a:lvl5pPr>
              <a:defRPr sz="1700"/>
            </a:lvl5pPr>
            <a:lvl6pPr>
              <a:defRPr sz="1700"/>
            </a:lvl6pPr>
            <a:lvl7pPr>
              <a:defRPr sz="1700"/>
            </a:lvl7pPr>
            <a:lvl8pPr>
              <a:defRPr sz="1700"/>
            </a:lvl8pPr>
            <a:lvl9pPr>
              <a:defRPr sz="17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6577014" y="1897062"/>
            <a:ext cx="5775325" cy="5365750"/>
          </a:xfrm>
        </p:spPr>
        <p:txBody>
          <a:bodyPr/>
          <a:lstStyle>
            <a:lvl1pPr>
              <a:defRPr sz="2600"/>
            </a:lvl1pPr>
            <a:lvl2pPr>
              <a:defRPr sz="2200"/>
            </a:lvl2pPr>
            <a:lvl3pPr>
              <a:defRPr sz="1800"/>
            </a:lvl3pPr>
            <a:lvl4pPr>
              <a:defRPr sz="1700"/>
            </a:lvl4pPr>
            <a:lvl5pPr>
              <a:defRPr sz="1700"/>
            </a:lvl5pPr>
            <a:lvl6pPr>
              <a:defRPr sz="1700"/>
            </a:lvl6pPr>
            <a:lvl7pPr>
              <a:defRPr sz="1700"/>
            </a:lvl7pPr>
            <a:lvl8pPr>
              <a:defRPr sz="1700"/>
            </a:lvl8pPr>
            <a:lvl9pPr>
              <a:defRPr sz="17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244611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8865"/>
            <a:ext cx="8229600" cy="952500"/>
          </a:xfr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279261"/>
            <a:ext cx="4040188" cy="533135"/>
          </a:xfrm>
        </p:spPr>
        <p:txBody>
          <a:bodyPr anchor="b"/>
          <a:lstStyle>
            <a:lvl1pPr marL="0" indent="0">
              <a:buNone/>
              <a:defRPr sz="2200" b="1"/>
            </a:lvl1pPr>
            <a:lvl2pPr marL="424500" indent="0">
              <a:buNone/>
              <a:defRPr sz="1800" b="1"/>
            </a:lvl2pPr>
            <a:lvl3pPr marL="849000" indent="0">
              <a:buNone/>
              <a:defRPr sz="1700" b="1"/>
            </a:lvl3pPr>
            <a:lvl4pPr marL="1273500" indent="0">
              <a:buNone/>
              <a:defRPr sz="1500" b="1"/>
            </a:lvl4pPr>
            <a:lvl5pPr marL="1697999" indent="0">
              <a:buNone/>
              <a:defRPr sz="1500" b="1"/>
            </a:lvl5pPr>
            <a:lvl6pPr marL="2122500" indent="0">
              <a:buNone/>
              <a:defRPr sz="1500" b="1"/>
            </a:lvl6pPr>
            <a:lvl7pPr marL="2546999" indent="0">
              <a:buNone/>
              <a:defRPr sz="1500" b="1"/>
            </a:lvl7pPr>
            <a:lvl8pPr marL="2971499" indent="0">
              <a:buNone/>
              <a:defRPr sz="1500" b="1"/>
            </a:lvl8pPr>
            <a:lvl9pPr marL="3395999" indent="0">
              <a:buNone/>
              <a:defRPr sz="15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1812396"/>
            <a:ext cx="4040188" cy="3292740"/>
          </a:xfrm>
        </p:spPr>
        <p:txBody>
          <a:bodyPr/>
          <a:lstStyle>
            <a:lvl1pPr>
              <a:defRPr sz="2200"/>
            </a:lvl1pPr>
            <a:lvl2pPr>
              <a:defRPr sz="1800"/>
            </a:lvl2pPr>
            <a:lvl3pPr>
              <a:defRPr sz="1700"/>
            </a:lvl3pPr>
            <a:lvl4pPr>
              <a:defRPr sz="1500"/>
            </a:lvl4pPr>
            <a:lvl5pPr>
              <a:defRPr sz="1500"/>
            </a:lvl5pPr>
            <a:lvl6pPr>
              <a:defRPr sz="1500"/>
            </a:lvl6pPr>
            <a:lvl7pPr>
              <a:defRPr sz="1500"/>
            </a:lvl7pPr>
            <a:lvl8pPr>
              <a:defRPr sz="1500"/>
            </a:lvl8pPr>
            <a:lvl9pPr>
              <a:defRPr sz="15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6" y="1279261"/>
            <a:ext cx="4041775" cy="533135"/>
          </a:xfrm>
        </p:spPr>
        <p:txBody>
          <a:bodyPr anchor="b"/>
          <a:lstStyle>
            <a:lvl1pPr marL="0" indent="0">
              <a:buNone/>
              <a:defRPr sz="2200" b="1"/>
            </a:lvl1pPr>
            <a:lvl2pPr marL="424500" indent="0">
              <a:buNone/>
              <a:defRPr sz="1800" b="1"/>
            </a:lvl2pPr>
            <a:lvl3pPr marL="849000" indent="0">
              <a:buNone/>
              <a:defRPr sz="1700" b="1"/>
            </a:lvl3pPr>
            <a:lvl4pPr marL="1273500" indent="0">
              <a:buNone/>
              <a:defRPr sz="1500" b="1"/>
            </a:lvl4pPr>
            <a:lvl5pPr marL="1697999" indent="0">
              <a:buNone/>
              <a:defRPr sz="1500" b="1"/>
            </a:lvl5pPr>
            <a:lvl6pPr marL="2122500" indent="0">
              <a:buNone/>
              <a:defRPr sz="1500" b="1"/>
            </a:lvl6pPr>
            <a:lvl7pPr marL="2546999" indent="0">
              <a:buNone/>
              <a:defRPr sz="1500" b="1"/>
            </a:lvl7pPr>
            <a:lvl8pPr marL="2971499" indent="0">
              <a:buNone/>
              <a:defRPr sz="1500" b="1"/>
            </a:lvl8pPr>
            <a:lvl9pPr marL="3395999" indent="0">
              <a:buNone/>
              <a:defRPr sz="15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6" y="1812396"/>
            <a:ext cx="4041775" cy="3292740"/>
          </a:xfrm>
        </p:spPr>
        <p:txBody>
          <a:bodyPr/>
          <a:lstStyle>
            <a:lvl1pPr>
              <a:defRPr sz="2200"/>
            </a:lvl1pPr>
            <a:lvl2pPr>
              <a:defRPr sz="1800"/>
            </a:lvl2pPr>
            <a:lvl3pPr>
              <a:defRPr sz="1700"/>
            </a:lvl3pPr>
            <a:lvl4pPr>
              <a:defRPr sz="1500"/>
            </a:lvl4pPr>
            <a:lvl5pPr>
              <a:defRPr sz="1500"/>
            </a:lvl5pPr>
            <a:lvl6pPr>
              <a:defRPr sz="1500"/>
            </a:lvl6pPr>
            <a:lvl7pPr>
              <a:defRPr sz="1500"/>
            </a:lvl7pPr>
            <a:lvl8pPr>
              <a:defRPr sz="1500"/>
            </a:lvl8pPr>
            <a:lvl9pPr>
              <a:defRPr sz="15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03793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3653960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9333427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1" y="227542"/>
            <a:ext cx="3008313" cy="968375"/>
          </a:xfrm>
        </p:spPr>
        <p:txBody>
          <a:bodyPr anchor="b"/>
          <a:lstStyle>
            <a:lvl1pPr algn="l">
              <a:defRPr sz="1800" b="1"/>
            </a:lvl1pPr>
          </a:lstStyle>
          <a:p>
            <a:r>
              <a:rPr lang="es-ES_tradnl"/>
              <a:t>Clic para editar título</a:t>
            </a:r>
            <a:endParaRPr lang="es-ES"/>
          </a:p>
        </p:txBody>
      </p:sp>
      <p:sp>
        <p:nvSpPr>
          <p:cNvPr id="3" name="Marcador de contenido 2"/>
          <p:cNvSpPr>
            <a:spLocks noGrp="1"/>
          </p:cNvSpPr>
          <p:nvPr>
            <p:ph idx="1"/>
          </p:nvPr>
        </p:nvSpPr>
        <p:spPr>
          <a:xfrm>
            <a:off x="3575050" y="227542"/>
            <a:ext cx="5111750" cy="4877594"/>
          </a:xfrm>
        </p:spPr>
        <p:txBody>
          <a:bodyPr/>
          <a:lstStyle>
            <a:lvl1pPr>
              <a:defRPr sz="3000"/>
            </a:lvl1pPr>
            <a:lvl2pPr>
              <a:defRPr sz="2600"/>
            </a:lvl2pPr>
            <a:lvl3pPr>
              <a:defRPr sz="22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1" y="1195917"/>
            <a:ext cx="3008313" cy="3909219"/>
          </a:xfrm>
        </p:spPr>
        <p:txBody>
          <a:bodyPr/>
          <a:lstStyle>
            <a:lvl1pPr marL="0" indent="0">
              <a:buNone/>
              <a:defRPr sz="1300"/>
            </a:lvl1pPr>
            <a:lvl2pPr marL="424500" indent="0">
              <a:buNone/>
              <a:defRPr sz="1100"/>
            </a:lvl2pPr>
            <a:lvl3pPr marL="849000" indent="0">
              <a:buNone/>
              <a:defRPr sz="900"/>
            </a:lvl3pPr>
            <a:lvl4pPr marL="1273500" indent="0">
              <a:buNone/>
              <a:defRPr sz="800"/>
            </a:lvl4pPr>
            <a:lvl5pPr marL="1697999" indent="0">
              <a:buNone/>
              <a:defRPr sz="800"/>
            </a:lvl5pPr>
            <a:lvl6pPr marL="2122500" indent="0">
              <a:buNone/>
              <a:defRPr sz="800"/>
            </a:lvl6pPr>
            <a:lvl7pPr marL="2546999" indent="0">
              <a:buNone/>
              <a:defRPr sz="800"/>
            </a:lvl7pPr>
            <a:lvl8pPr marL="2971499" indent="0">
              <a:buNone/>
              <a:defRPr sz="800"/>
            </a:lvl8pPr>
            <a:lvl9pPr marL="3395999" indent="0">
              <a:buNone/>
              <a:defRPr sz="8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11334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7298323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000500"/>
            <a:ext cx="5486400" cy="472282"/>
          </a:xfrm>
        </p:spPr>
        <p:txBody>
          <a:bodyPr anchor="b"/>
          <a:lstStyle>
            <a:lvl1pPr algn="l">
              <a:defRPr sz="1800" b="1"/>
            </a:lvl1pPr>
          </a:lstStyle>
          <a:p>
            <a:r>
              <a:rPr lang="es-ES_tradnl"/>
              <a:t>Clic para editar título</a:t>
            </a:r>
            <a:endParaRPr lang="es-ES"/>
          </a:p>
        </p:txBody>
      </p:sp>
      <p:sp>
        <p:nvSpPr>
          <p:cNvPr id="3" name="Marcador de posición de imagen 2"/>
          <p:cNvSpPr>
            <a:spLocks noGrp="1"/>
          </p:cNvSpPr>
          <p:nvPr>
            <p:ph type="pic" idx="1"/>
          </p:nvPr>
        </p:nvSpPr>
        <p:spPr>
          <a:xfrm>
            <a:off x="1792288" y="510646"/>
            <a:ext cx="5486400" cy="3429000"/>
          </a:xfrm>
        </p:spPr>
        <p:txBody>
          <a:bodyPr/>
          <a:lstStyle>
            <a:lvl1pPr marL="0" indent="0">
              <a:buNone/>
              <a:defRPr sz="3000"/>
            </a:lvl1pPr>
            <a:lvl2pPr marL="424500" indent="0">
              <a:buNone/>
              <a:defRPr sz="2600"/>
            </a:lvl2pPr>
            <a:lvl3pPr marL="849000" indent="0">
              <a:buNone/>
              <a:defRPr sz="2200"/>
            </a:lvl3pPr>
            <a:lvl4pPr marL="1273500" indent="0">
              <a:buNone/>
              <a:defRPr sz="1800"/>
            </a:lvl4pPr>
            <a:lvl5pPr marL="1697999" indent="0">
              <a:buNone/>
              <a:defRPr sz="1800"/>
            </a:lvl5pPr>
            <a:lvl6pPr marL="2122500" indent="0">
              <a:buNone/>
              <a:defRPr sz="1800"/>
            </a:lvl6pPr>
            <a:lvl7pPr marL="2546999" indent="0">
              <a:buNone/>
              <a:defRPr sz="1800"/>
            </a:lvl7pPr>
            <a:lvl8pPr marL="2971499" indent="0">
              <a:buNone/>
              <a:defRPr sz="1800"/>
            </a:lvl8pPr>
            <a:lvl9pPr marL="3395999" indent="0">
              <a:buNone/>
              <a:defRPr sz="1800"/>
            </a:lvl9pPr>
          </a:lstStyle>
          <a:p>
            <a:endParaRPr lang="es-ES"/>
          </a:p>
        </p:txBody>
      </p:sp>
      <p:sp>
        <p:nvSpPr>
          <p:cNvPr id="4" name="Marcador de texto 3"/>
          <p:cNvSpPr>
            <a:spLocks noGrp="1"/>
          </p:cNvSpPr>
          <p:nvPr>
            <p:ph type="body" sz="half" idx="2"/>
          </p:nvPr>
        </p:nvSpPr>
        <p:spPr>
          <a:xfrm>
            <a:off x="1792288" y="4472782"/>
            <a:ext cx="5486400" cy="670718"/>
          </a:xfrm>
        </p:spPr>
        <p:txBody>
          <a:bodyPr/>
          <a:lstStyle>
            <a:lvl1pPr marL="0" indent="0">
              <a:buNone/>
              <a:defRPr sz="1300"/>
            </a:lvl1pPr>
            <a:lvl2pPr marL="424500" indent="0">
              <a:buNone/>
              <a:defRPr sz="1100"/>
            </a:lvl2pPr>
            <a:lvl3pPr marL="849000" indent="0">
              <a:buNone/>
              <a:defRPr sz="900"/>
            </a:lvl3pPr>
            <a:lvl4pPr marL="1273500" indent="0">
              <a:buNone/>
              <a:defRPr sz="800"/>
            </a:lvl4pPr>
            <a:lvl5pPr marL="1697999" indent="0">
              <a:buNone/>
              <a:defRPr sz="800"/>
            </a:lvl5pPr>
            <a:lvl6pPr marL="2122500" indent="0">
              <a:buNone/>
              <a:defRPr sz="800"/>
            </a:lvl6pPr>
            <a:lvl7pPr marL="2546999" indent="0">
              <a:buNone/>
              <a:defRPr sz="800"/>
            </a:lvl7pPr>
            <a:lvl8pPr marL="2971499" indent="0">
              <a:buNone/>
              <a:defRPr sz="800"/>
            </a:lvl8pPr>
            <a:lvl9pPr marL="3395999" indent="0">
              <a:buNone/>
              <a:defRPr sz="8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1118179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6295261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428164" y="325438"/>
            <a:ext cx="2924175" cy="693737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650875" y="325438"/>
            <a:ext cx="8624888" cy="693737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075498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7056"/>
            <a:ext cx="9144000" cy="5722056"/>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2003779"/>
            <a:ext cx="5825202" cy="1371918"/>
          </a:xfrm>
        </p:spPr>
        <p:txBody>
          <a:bodyPr anchor="b">
            <a:noAutofit/>
          </a:bodyPr>
          <a:lstStyle>
            <a:lvl1pPr algn="r">
              <a:defRPr sz="405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30300" y="3375694"/>
            <a:ext cx="5825202" cy="914083"/>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3083204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3822494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08001" y="2250723"/>
            <a:ext cx="6447501" cy="1522151"/>
          </a:xfrm>
        </p:spPr>
        <p:txBody>
          <a:bodyPr anchor="b"/>
          <a:lstStyle>
            <a:lvl1pPr algn="l">
              <a:defRPr sz="3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08001" y="3772873"/>
            <a:ext cx="6447501" cy="7170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27087666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508001" y="1800491"/>
            <a:ext cx="3138026" cy="323397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3817477" y="1800491"/>
            <a:ext cx="3138026" cy="323397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solidFill>
                  <a:prstClr val="black">
                    <a:tint val="75000"/>
                  </a:prstClr>
                </a:solidFill>
              </a:rPr>
              <a:pPr/>
              <a:t>11/15/2017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FF9F0C5-380F-41C2-899A-BAC0F0927E16}"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4408805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06809" y="1800819"/>
            <a:ext cx="3139217" cy="48021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4" name="Content Placeholder 3"/>
          <p:cNvSpPr>
            <a:spLocks noGrp="1"/>
          </p:cNvSpPr>
          <p:nvPr>
            <p:ph sz="half" idx="2"/>
          </p:nvPr>
        </p:nvSpPr>
        <p:spPr>
          <a:xfrm>
            <a:off x="506809" y="2281038"/>
            <a:ext cx="3139217" cy="2753431"/>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3816287" y="1800819"/>
            <a:ext cx="3139214" cy="48021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6" name="Content Placeholder 5"/>
          <p:cNvSpPr>
            <a:spLocks noGrp="1"/>
          </p:cNvSpPr>
          <p:nvPr>
            <p:ph sz="quarter" idx="4"/>
          </p:nvPr>
        </p:nvSpPr>
        <p:spPr>
          <a:xfrm>
            <a:off x="3816288" y="2281038"/>
            <a:ext cx="3139213" cy="2753431"/>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29680074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508000"/>
            <a:ext cx="6447501" cy="1100667"/>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20998235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423037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3672417"/>
            <a:ext cx="7772400" cy="1135063"/>
          </a:xfrm>
        </p:spPr>
        <p:txBody>
          <a:bodyPr anchor="t"/>
          <a:lstStyle>
            <a:lvl1pPr algn="l">
              <a:defRPr sz="3700" b="1" cap="all"/>
            </a:lvl1pPr>
          </a:lstStyle>
          <a:p>
            <a:r>
              <a:rPr lang="es-ES_tradnl"/>
              <a:t>Clic para editar título</a:t>
            </a:r>
            <a:endParaRPr lang="es-ES"/>
          </a:p>
        </p:txBody>
      </p:sp>
      <p:sp>
        <p:nvSpPr>
          <p:cNvPr id="3" name="Marcador de texto 2"/>
          <p:cNvSpPr>
            <a:spLocks noGrp="1"/>
          </p:cNvSpPr>
          <p:nvPr>
            <p:ph type="body" idx="1"/>
          </p:nvPr>
        </p:nvSpPr>
        <p:spPr>
          <a:xfrm>
            <a:off x="722313" y="2422261"/>
            <a:ext cx="7772400" cy="1250156"/>
          </a:xfrm>
        </p:spPr>
        <p:txBody>
          <a:bodyPr anchor="b"/>
          <a:lstStyle>
            <a:lvl1pPr marL="0" indent="0">
              <a:buNone/>
              <a:defRPr sz="1800">
                <a:solidFill>
                  <a:schemeClr val="tx1">
                    <a:tint val="75000"/>
                  </a:schemeClr>
                </a:solidFill>
              </a:defRPr>
            </a:lvl1pPr>
            <a:lvl2pPr marL="424500" indent="0">
              <a:buNone/>
              <a:defRPr sz="1700">
                <a:solidFill>
                  <a:schemeClr val="tx1">
                    <a:tint val="75000"/>
                  </a:schemeClr>
                </a:solidFill>
              </a:defRPr>
            </a:lvl2pPr>
            <a:lvl3pPr marL="849000" indent="0">
              <a:buNone/>
              <a:defRPr sz="1500">
                <a:solidFill>
                  <a:schemeClr val="tx1">
                    <a:tint val="75000"/>
                  </a:schemeClr>
                </a:solidFill>
              </a:defRPr>
            </a:lvl3pPr>
            <a:lvl4pPr marL="1273500" indent="0">
              <a:buNone/>
              <a:defRPr sz="1300">
                <a:solidFill>
                  <a:schemeClr val="tx1">
                    <a:tint val="75000"/>
                  </a:schemeClr>
                </a:solidFill>
              </a:defRPr>
            </a:lvl4pPr>
            <a:lvl5pPr marL="1697999" indent="0">
              <a:buNone/>
              <a:defRPr sz="1300">
                <a:solidFill>
                  <a:schemeClr val="tx1">
                    <a:tint val="75000"/>
                  </a:schemeClr>
                </a:solidFill>
              </a:defRPr>
            </a:lvl5pPr>
            <a:lvl6pPr marL="2122500" indent="0">
              <a:buNone/>
              <a:defRPr sz="1300">
                <a:solidFill>
                  <a:schemeClr val="tx1">
                    <a:tint val="75000"/>
                  </a:schemeClr>
                </a:solidFill>
              </a:defRPr>
            </a:lvl6pPr>
            <a:lvl7pPr marL="2546999" indent="0">
              <a:buNone/>
              <a:defRPr sz="1300">
                <a:solidFill>
                  <a:schemeClr val="tx1">
                    <a:tint val="75000"/>
                  </a:schemeClr>
                </a:solidFill>
              </a:defRPr>
            </a:lvl7pPr>
            <a:lvl8pPr marL="2971499" indent="0">
              <a:buNone/>
              <a:defRPr sz="1300">
                <a:solidFill>
                  <a:schemeClr val="tx1">
                    <a:tint val="75000"/>
                  </a:schemeClr>
                </a:solidFill>
              </a:defRPr>
            </a:lvl8pPr>
            <a:lvl9pPr marL="3395999" indent="0">
              <a:buNone/>
              <a:defRPr sz="13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3523521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1248837"/>
            <a:ext cx="2890896" cy="1065388"/>
          </a:xfrm>
        </p:spPr>
        <p:txBody>
          <a:bodyPr anchor="b">
            <a:normAutofit/>
          </a:bodyPr>
          <a:lstStyle>
            <a:lvl1pPr>
              <a:defRPr sz="15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570346" y="429104"/>
            <a:ext cx="3385156" cy="4605364"/>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08001" y="2314224"/>
            <a:ext cx="2890896" cy="2153708"/>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s-ES"/>
              <a:t>Editar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solidFill>
                  <a:prstClr val="black">
                    <a:tint val="75000"/>
                  </a:prstClr>
                </a:solidFill>
              </a:rPr>
              <a:pPr/>
              <a:t>11/15/2017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19954A3-9DFD-4C44-94BA-B95130A3BA1C}"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3037928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4000500"/>
            <a:ext cx="6447500" cy="472282"/>
          </a:xfrm>
        </p:spPr>
        <p:txBody>
          <a:bodyPr anchor="b">
            <a:normAutofit/>
          </a:bodyPr>
          <a:lstStyle>
            <a:lvl1pPr algn="l">
              <a:defRPr sz="18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08001" y="508000"/>
            <a:ext cx="6447501" cy="3204765"/>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08001" y="4472782"/>
            <a:ext cx="6447500" cy="561687"/>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23873431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08001" y="508000"/>
            <a:ext cx="6447501" cy="2836333"/>
          </a:xfrm>
        </p:spPr>
        <p:txBody>
          <a:bodyPr anchor="ctr">
            <a:normAutofit/>
          </a:bodyPr>
          <a:lstStyle>
            <a:lvl1pPr algn="l">
              <a:defRPr sz="33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08001" y="3725333"/>
            <a:ext cx="6447501" cy="1309135"/>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42860774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98500" y="508000"/>
            <a:ext cx="6070601" cy="2518833"/>
          </a:xfrm>
        </p:spPr>
        <p:txBody>
          <a:bodyPr anchor="ctr">
            <a:normAutofit/>
          </a:bodyPr>
          <a:lstStyle>
            <a:lvl1pPr algn="l">
              <a:defRPr sz="33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024604" y="3026833"/>
            <a:ext cx="5418393" cy="31750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508001" y="3725333"/>
            <a:ext cx="6447501" cy="1309135"/>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
        <p:nvSpPr>
          <p:cNvPr id="20" name="TextBox 19"/>
          <p:cNvSpPr txBox="1"/>
          <p:nvPr/>
        </p:nvSpPr>
        <p:spPr>
          <a:xfrm>
            <a:off x="406403" y="658649"/>
            <a:ext cx="457200" cy="487313"/>
          </a:xfrm>
          <a:prstGeom prst="rect">
            <a:avLst/>
          </a:prstGeom>
        </p:spPr>
        <p:txBody>
          <a:bodyPr vert="horz" lIns="68580" tIns="34290" rIns="68580" bIns="34290" rtlCol="0" anchor="ctr">
            <a:noAutofit/>
          </a:bodyPr>
          <a:lstStyle/>
          <a:p>
            <a:pPr defTabSz="342900"/>
            <a:r>
              <a:rPr lang="en-US" sz="6000" dirty="0">
                <a:ln w="3175" cmpd="sng">
                  <a:noFill/>
                </a:ln>
                <a:solidFill>
                  <a:srgbClr val="90C226">
                    <a:lumMod val="60000"/>
                    <a:lumOff val="40000"/>
                  </a:srgbClr>
                </a:solidFill>
                <a:latin typeface="Arial"/>
              </a:rPr>
              <a:t>“</a:t>
            </a:r>
          </a:p>
        </p:txBody>
      </p:sp>
      <p:sp>
        <p:nvSpPr>
          <p:cNvPr id="22" name="TextBox 21"/>
          <p:cNvSpPr txBox="1"/>
          <p:nvPr/>
        </p:nvSpPr>
        <p:spPr>
          <a:xfrm>
            <a:off x="6669758" y="2405464"/>
            <a:ext cx="457200" cy="487313"/>
          </a:xfrm>
          <a:prstGeom prst="rect">
            <a:avLst/>
          </a:prstGeom>
        </p:spPr>
        <p:txBody>
          <a:bodyPr vert="horz" lIns="68580" tIns="34290" rIns="68580" bIns="34290" rtlCol="0" anchor="ctr">
            <a:noAutofit/>
          </a:bodyPr>
          <a:lstStyle/>
          <a:p>
            <a:pPr defTabSz="342900"/>
            <a:r>
              <a:rPr lang="en-US" sz="6000" dirty="0">
                <a:ln w="3175" cmpd="sng">
                  <a:noFill/>
                </a:ln>
                <a:solidFill>
                  <a:srgbClr val="90C226">
                    <a:lumMod val="60000"/>
                    <a:lumOff val="40000"/>
                  </a:srgbClr>
                </a:solidFill>
                <a:latin typeface="Arial"/>
              </a:rPr>
              <a:t>”</a:t>
            </a:r>
            <a:endParaRPr lang="en-US" sz="1350" dirty="0">
              <a:solidFill>
                <a:srgbClr val="90C226">
                  <a:lumMod val="60000"/>
                  <a:lumOff val="40000"/>
                </a:srgbClr>
              </a:solidFill>
              <a:latin typeface="Arial"/>
            </a:endParaRPr>
          </a:p>
        </p:txBody>
      </p:sp>
    </p:spTree>
    <p:extLst>
      <p:ext uri="{BB962C8B-B14F-4D97-AF65-F5344CB8AC3E}">
        <p14:creationId xmlns:p14="http://schemas.microsoft.com/office/powerpoint/2010/main" val="21948920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508001" y="1609990"/>
            <a:ext cx="6447501" cy="2162883"/>
          </a:xfrm>
        </p:spPr>
        <p:txBody>
          <a:bodyPr anchor="b">
            <a:normAutofit/>
          </a:bodyPr>
          <a:lstStyle>
            <a:lvl1pPr algn="l">
              <a:defRPr sz="33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08001" y="3772873"/>
            <a:ext cx="6447501" cy="126159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7961514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98500" y="508000"/>
            <a:ext cx="6070601" cy="2518833"/>
          </a:xfrm>
        </p:spPr>
        <p:txBody>
          <a:bodyPr anchor="ctr">
            <a:normAutofit/>
          </a:bodyPr>
          <a:lstStyle>
            <a:lvl1pPr algn="l">
              <a:defRPr sz="33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507999" y="3344333"/>
            <a:ext cx="6447502" cy="428540"/>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508001" y="3772873"/>
            <a:ext cx="6447501" cy="126159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
        <p:nvSpPr>
          <p:cNvPr id="24" name="TextBox 23"/>
          <p:cNvSpPr txBox="1"/>
          <p:nvPr/>
        </p:nvSpPr>
        <p:spPr>
          <a:xfrm>
            <a:off x="406403" y="658649"/>
            <a:ext cx="457200" cy="487313"/>
          </a:xfrm>
          <a:prstGeom prst="rect">
            <a:avLst/>
          </a:prstGeom>
        </p:spPr>
        <p:txBody>
          <a:bodyPr vert="horz" lIns="68580" tIns="34290" rIns="68580" bIns="34290" rtlCol="0" anchor="ctr">
            <a:noAutofit/>
          </a:bodyPr>
          <a:lstStyle/>
          <a:p>
            <a:pPr defTabSz="342900"/>
            <a:r>
              <a:rPr lang="en-US" sz="6000" dirty="0">
                <a:ln w="3175" cmpd="sng">
                  <a:noFill/>
                </a:ln>
                <a:solidFill>
                  <a:srgbClr val="90C226">
                    <a:lumMod val="60000"/>
                    <a:lumOff val="40000"/>
                  </a:srgbClr>
                </a:solidFill>
                <a:latin typeface="Arial"/>
              </a:rPr>
              <a:t>“</a:t>
            </a:r>
          </a:p>
        </p:txBody>
      </p:sp>
      <p:sp>
        <p:nvSpPr>
          <p:cNvPr id="25" name="TextBox 24"/>
          <p:cNvSpPr txBox="1"/>
          <p:nvPr/>
        </p:nvSpPr>
        <p:spPr>
          <a:xfrm>
            <a:off x="6669758" y="2405464"/>
            <a:ext cx="457200" cy="487313"/>
          </a:xfrm>
          <a:prstGeom prst="rect">
            <a:avLst/>
          </a:prstGeom>
        </p:spPr>
        <p:txBody>
          <a:bodyPr vert="horz" lIns="68580" tIns="34290" rIns="68580" bIns="34290" rtlCol="0" anchor="ctr">
            <a:noAutofit/>
          </a:bodyPr>
          <a:lstStyle/>
          <a:p>
            <a:pPr defTabSz="342900"/>
            <a:r>
              <a:rPr lang="en-US" sz="60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33304439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514350" y="508000"/>
            <a:ext cx="6441152" cy="2518833"/>
          </a:xfrm>
        </p:spPr>
        <p:txBody>
          <a:bodyPr anchor="ctr">
            <a:normAutofit/>
          </a:bodyPr>
          <a:lstStyle>
            <a:lvl1pPr algn="l">
              <a:defRPr sz="33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507999" y="3344333"/>
            <a:ext cx="6447502" cy="42854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508001" y="3772873"/>
            <a:ext cx="6447501" cy="126159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37251392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9333C77-0158-454C-844F-B7AB9BD7DAD4}"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4051233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508000"/>
            <a:ext cx="978557" cy="4376209"/>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508001" y="508000"/>
            <a:ext cx="5295113" cy="437620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11/15/2017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‹Nº›</a:t>
            </a:fld>
            <a:endParaRPr lang="en-US" dirty="0">
              <a:solidFill>
                <a:srgbClr val="90C226"/>
              </a:solidFill>
            </a:endParaRPr>
          </a:p>
        </p:txBody>
      </p:sp>
    </p:spTree>
    <p:extLst>
      <p:ext uri="{BB962C8B-B14F-4D97-AF65-F5344CB8AC3E}">
        <p14:creationId xmlns:p14="http://schemas.microsoft.com/office/powerpoint/2010/main" val="17747840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2FD91F1-2E59-485C-98DB-AE9FFA6C9D57}"/>
              </a:ext>
            </a:extLst>
          </p:cNvPr>
          <p:cNvSpPr>
            <a:spLocks noGrp="1"/>
          </p:cNvSpPr>
          <p:nvPr>
            <p:ph type="ctrTitle"/>
          </p:nvPr>
        </p:nvSpPr>
        <p:spPr>
          <a:xfrm>
            <a:off x="1143000" y="935302"/>
            <a:ext cx="6858000" cy="1989667"/>
          </a:xfr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xmlns="" id="{1F7D171D-C486-4F95-B368-E001D1A213A4}"/>
              </a:ext>
            </a:extLst>
          </p:cNvPr>
          <p:cNvSpPr>
            <a:spLocks noGrp="1"/>
          </p:cNvSpPr>
          <p:nvPr>
            <p:ph type="subTitle" idx="1"/>
          </p:nvPr>
        </p:nvSpPr>
        <p:spPr>
          <a:xfrm>
            <a:off x="1143000" y="3001698"/>
            <a:ext cx="6858000" cy="137980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xmlns="" id="{E0ADC5E3-172A-42B2-84BD-2D0F928890F9}"/>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a:extLst>
              <a:ext uri="{FF2B5EF4-FFF2-40B4-BE49-F238E27FC236}">
                <a16:creationId xmlns:a16="http://schemas.microsoft.com/office/drawing/2014/main" xmlns="" id="{958EC2B1-823B-4194-AFAC-E175375144B7}"/>
              </a:ext>
            </a:extLst>
          </p:cNvPr>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a:extLst>
              <a:ext uri="{FF2B5EF4-FFF2-40B4-BE49-F238E27FC236}">
                <a16:creationId xmlns:a16="http://schemas.microsoft.com/office/drawing/2014/main" xmlns="" id="{47844B5F-A89A-48A8-809E-263ABE63EB0F}"/>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654538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650875" y="1897062"/>
            <a:ext cx="5773738" cy="5365750"/>
          </a:xfrm>
        </p:spPr>
        <p:txBody>
          <a:bodyPr/>
          <a:lstStyle>
            <a:lvl1pPr>
              <a:defRPr sz="2600"/>
            </a:lvl1pPr>
            <a:lvl2pPr>
              <a:defRPr sz="2200"/>
            </a:lvl2pPr>
            <a:lvl3pPr>
              <a:defRPr sz="1800"/>
            </a:lvl3pPr>
            <a:lvl4pPr>
              <a:defRPr sz="1700"/>
            </a:lvl4pPr>
            <a:lvl5pPr>
              <a:defRPr sz="1700"/>
            </a:lvl5pPr>
            <a:lvl6pPr>
              <a:defRPr sz="1700"/>
            </a:lvl6pPr>
            <a:lvl7pPr>
              <a:defRPr sz="1700"/>
            </a:lvl7pPr>
            <a:lvl8pPr>
              <a:defRPr sz="1700"/>
            </a:lvl8pPr>
            <a:lvl9pPr>
              <a:defRPr sz="17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6577014" y="1897062"/>
            <a:ext cx="5775325" cy="5365750"/>
          </a:xfrm>
        </p:spPr>
        <p:txBody>
          <a:bodyPr/>
          <a:lstStyle>
            <a:lvl1pPr>
              <a:defRPr sz="2600"/>
            </a:lvl1pPr>
            <a:lvl2pPr>
              <a:defRPr sz="2200"/>
            </a:lvl2pPr>
            <a:lvl3pPr>
              <a:defRPr sz="1800"/>
            </a:lvl3pPr>
            <a:lvl4pPr>
              <a:defRPr sz="1700"/>
            </a:lvl4pPr>
            <a:lvl5pPr>
              <a:defRPr sz="1700"/>
            </a:lvl5pPr>
            <a:lvl6pPr>
              <a:defRPr sz="1700"/>
            </a:lvl6pPr>
            <a:lvl7pPr>
              <a:defRPr sz="1700"/>
            </a:lvl7pPr>
            <a:lvl8pPr>
              <a:defRPr sz="1700"/>
            </a:lvl8pPr>
            <a:lvl9pPr>
              <a:defRPr sz="17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3942500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5E9A16E-AADB-4E48-9AEB-BB774919172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xmlns="" id="{775F983C-AA48-457A-B44C-DAFCCB64D5AE}"/>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xmlns="" id="{4C962BC3-881E-442E-BEFA-7A6AAD75B54D}"/>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a:extLst>
              <a:ext uri="{FF2B5EF4-FFF2-40B4-BE49-F238E27FC236}">
                <a16:creationId xmlns:a16="http://schemas.microsoft.com/office/drawing/2014/main" xmlns="" id="{61D6608A-0D1E-44D9-810C-CF9DB5B50373}"/>
              </a:ext>
            </a:extLst>
          </p:cNvPr>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a:extLst>
              <a:ext uri="{FF2B5EF4-FFF2-40B4-BE49-F238E27FC236}">
                <a16:creationId xmlns:a16="http://schemas.microsoft.com/office/drawing/2014/main" xmlns="" id="{0C3FE15C-31E4-49E0-BE71-208F7D3EAE53}"/>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8988107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B5EC61D-16F8-4655-8DA9-76388C4507B4}"/>
              </a:ext>
            </a:extLst>
          </p:cNvPr>
          <p:cNvSpPr>
            <a:spLocks noGrp="1"/>
          </p:cNvSpPr>
          <p:nvPr>
            <p:ph type="title"/>
          </p:nvPr>
        </p:nvSpPr>
        <p:spPr>
          <a:xfrm>
            <a:off x="623888" y="1424782"/>
            <a:ext cx="7886700" cy="2377281"/>
          </a:xfrm>
        </p:spPr>
        <p:txBody>
          <a:bodyPr anchor="b"/>
          <a:lstStyle>
            <a:lvl1pPr>
              <a:defRPr sz="45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xmlns="" id="{415ECAD5-EE2A-477D-8E59-ABE7EC63D508}"/>
              </a:ext>
            </a:extLst>
          </p:cNvPr>
          <p:cNvSpPr>
            <a:spLocks noGrp="1"/>
          </p:cNvSpPr>
          <p:nvPr>
            <p:ph type="body" idx="1"/>
          </p:nvPr>
        </p:nvSpPr>
        <p:spPr>
          <a:xfrm>
            <a:off x="623888" y="3824553"/>
            <a:ext cx="7886700" cy="1250156"/>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xmlns="" id="{D91A4573-8613-44B2-8B38-4E08C1E03358}"/>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a:extLst>
              <a:ext uri="{FF2B5EF4-FFF2-40B4-BE49-F238E27FC236}">
                <a16:creationId xmlns:a16="http://schemas.microsoft.com/office/drawing/2014/main" xmlns="" id="{69C4E7B0-B202-4BB0-A91F-0414FC1150F4}"/>
              </a:ext>
            </a:extLst>
          </p:cNvPr>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a:extLst>
              <a:ext uri="{FF2B5EF4-FFF2-40B4-BE49-F238E27FC236}">
                <a16:creationId xmlns:a16="http://schemas.microsoft.com/office/drawing/2014/main" xmlns="" id="{18BCE2A3-FE6E-4E4F-81F8-71B435F4567F}"/>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3411442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652B188-BEF7-4307-9377-0F814B79423E}"/>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xmlns="" id="{213D9253-69B8-4ADE-90B7-88E8034271E1}"/>
              </a:ext>
            </a:extLst>
          </p:cNvPr>
          <p:cNvSpPr>
            <a:spLocks noGrp="1"/>
          </p:cNvSpPr>
          <p:nvPr>
            <p:ph sz="half" idx="1"/>
          </p:nvPr>
        </p:nvSpPr>
        <p:spPr>
          <a:xfrm>
            <a:off x="628650" y="1521354"/>
            <a:ext cx="3886200" cy="362611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xmlns="" id="{24CC1A7F-9CA1-4AE7-A00F-A102F70B1FB8}"/>
              </a:ext>
            </a:extLst>
          </p:cNvPr>
          <p:cNvSpPr>
            <a:spLocks noGrp="1"/>
          </p:cNvSpPr>
          <p:nvPr>
            <p:ph sz="half" idx="2"/>
          </p:nvPr>
        </p:nvSpPr>
        <p:spPr>
          <a:xfrm>
            <a:off x="4629150" y="1521354"/>
            <a:ext cx="3886200" cy="362611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xmlns="" id="{54647517-ED9E-4789-BA81-9FD23BD91AB0}"/>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6" name="Marcador de pie de página 5">
            <a:extLst>
              <a:ext uri="{FF2B5EF4-FFF2-40B4-BE49-F238E27FC236}">
                <a16:creationId xmlns:a16="http://schemas.microsoft.com/office/drawing/2014/main" xmlns="" id="{306173C1-C73F-4407-8491-D8D2494DBBFA}"/>
              </a:ext>
            </a:extLst>
          </p:cNvPr>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a:extLst>
              <a:ext uri="{FF2B5EF4-FFF2-40B4-BE49-F238E27FC236}">
                <a16:creationId xmlns:a16="http://schemas.microsoft.com/office/drawing/2014/main" xmlns="" id="{9C1DCF66-8859-4CE2-9E13-A0C777CEF3F6}"/>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6076545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DA50B93-FCBD-4B23-8769-CD85F470E1F7}"/>
              </a:ext>
            </a:extLst>
          </p:cNvPr>
          <p:cNvSpPr>
            <a:spLocks noGrp="1"/>
          </p:cNvSpPr>
          <p:nvPr>
            <p:ph type="title"/>
          </p:nvPr>
        </p:nvSpPr>
        <p:spPr>
          <a:xfrm>
            <a:off x="629841" y="304271"/>
            <a:ext cx="7886700" cy="1104636"/>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xmlns="" id="{B2796E0B-4A17-4A30-AB1E-BE6A13399699}"/>
              </a:ext>
            </a:extLst>
          </p:cNvPr>
          <p:cNvSpPr>
            <a:spLocks noGrp="1"/>
          </p:cNvSpPr>
          <p:nvPr>
            <p:ph type="body" idx="1"/>
          </p:nvPr>
        </p:nvSpPr>
        <p:spPr>
          <a:xfrm>
            <a:off x="629842" y="1400969"/>
            <a:ext cx="3868340" cy="68659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xmlns="" id="{2A1C8C4A-3BCB-40C1-BFDA-4D6CB232BAB5}"/>
              </a:ext>
            </a:extLst>
          </p:cNvPr>
          <p:cNvSpPr>
            <a:spLocks noGrp="1"/>
          </p:cNvSpPr>
          <p:nvPr>
            <p:ph sz="half" idx="2"/>
          </p:nvPr>
        </p:nvSpPr>
        <p:spPr>
          <a:xfrm>
            <a:off x="629842" y="2087563"/>
            <a:ext cx="3868340" cy="307049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xmlns="" id="{3B5F6DA3-633C-494E-823C-C0565C32FF8F}"/>
              </a:ext>
            </a:extLst>
          </p:cNvPr>
          <p:cNvSpPr>
            <a:spLocks noGrp="1"/>
          </p:cNvSpPr>
          <p:nvPr>
            <p:ph type="body" sz="quarter" idx="3"/>
          </p:nvPr>
        </p:nvSpPr>
        <p:spPr>
          <a:xfrm>
            <a:off x="4629150" y="1400969"/>
            <a:ext cx="3887391" cy="68659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xmlns="" id="{FDD5C4F2-FEB7-4ED2-A798-FE48AC2F85C1}"/>
              </a:ext>
            </a:extLst>
          </p:cNvPr>
          <p:cNvSpPr>
            <a:spLocks noGrp="1"/>
          </p:cNvSpPr>
          <p:nvPr>
            <p:ph sz="quarter" idx="4"/>
          </p:nvPr>
        </p:nvSpPr>
        <p:spPr>
          <a:xfrm>
            <a:off x="4629150" y="2087563"/>
            <a:ext cx="3887391" cy="307049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xmlns="" id="{28AEDDA7-CD98-437B-85B6-FC9297FD6D6D}"/>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8" name="Marcador de pie de página 7">
            <a:extLst>
              <a:ext uri="{FF2B5EF4-FFF2-40B4-BE49-F238E27FC236}">
                <a16:creationId xmlns:a16="http://schemas.microsoft.com/office/drawing/2014/main" xmlns="" id="{90F37E5E-AF1D-413F-A277-470FEF810CD7}"/>
              </a:ext>
            </a:extLst>
          </p:cNvPr>
          <p:cNvSpPr>
            <a:spLocks noGrp="1"/>
          </p:cNvSpPr>
          <p:nvPr>
            <p:ph type="ftr" sz="quarter" idx="11"/>
          </p:nvPr>
        </p:nvSpPr>
        <p:spPr/>
        <p:txBody>
          <a:bodyPr/>
          <a:lstStyle/>
          <a:p>
            <a:endParaRPr lang="es-ES">
              <a:solidFill>
                <a:prstClr val="black">
                  <a:tint val="75000"/>
                </a:prstClr>
              </a:solidFill>
            </a:endParaRPr>
          </a:p>
        </p:txBody>
      </p:sp>
      <p:sp>
        <p:nvSpPr>
          <p:cNvPr id="9" name="Marcador de número de diapositiva 8">
            <a:extLst>
              <a:ext uri="{FF2B5EF4-FFF2-40B4-BE49-F238E27FC236}">
                <a16:creationId xmlns:a16="http://schemas.microsoft.com/office/drawing/2014/main" xmlns="" id="{07909B4B-1FE0-4730-A1CA-E39CBD7930CA}"/>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3768301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7E86823-443D-4D61-A29D-82DCE9031471}"/>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xmlns="" id="{550DED17-A122-44B6-A83F-3C17E1694BC4}"/>
              </a:ext>
            </a:extLst>
          </p:cNvPr>
          <p:cNvSpPr>
            <a:spLocks noGrp="1"/>
          </p:cNvSpPr>
          <p:nvPr>
            <p:ph type="dt" sz="half" idx="10"/>
          </p:nvPr>
        </p:nvSpPr>
        <p:spPr/>
        <p:txBody>
          <a:body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4" name="Marcador de pie de página 3">
            <a:extLst>
              <a:ext uri="{FF2B5EF4-FFF2-40B4-BE49-F238E27FC236}">
                <a16:creationId xmlns:a16="http://schemas.microsoft.com/office/drawing/2014/main" xmlns="" id="{2881C738-777F-48C1-93D3-751877BC3C0D}"/>
              </a:ext>
            </a:extLst>
          </p:cNvPr>
          <p:cNvSpPr>
            <a:spLocks noGrp="1"/>
          </p:cNvSpPr>
          <p:nvPr>
            <p:ph type="ftr" sz="quarter" idx="11"/>
          </p:nvPr>
        </p:nvSpPr>
        <p:spPr/>
        <p:txBody>
          <a:bodyPr/>
          <a:lstStyle/>
          <a:p>
            <a:pPr defTabSz="424500"/>
            <a:endParaRPr lang="es-ES">
              <a:solidFill>
                <a:prstClr val="black">
                  <a:tint val="75000"/>
                </a:prstClr>
              </a:solidFill>
            </a:endParaRPr>
          </a:p>
        </p:txBody>
      </p:sp>
      <p:sp>
        <p:nvSpPr>
          <p:cNvPr id="5" name="Marcador de número de diapositiva 4">
            <a:extLst>
              <a:ext uri="{FF2B5EF4-FFF2-40B4-BE49-F238E27FC236}">
                <a16:creationId xmlns:a16="http://schemas.microsoft.com/office/drawing/2014/main" xmlns="" id="{7E9CA108-658E-416D-AF97-8DAF3E286C7B}"/>
              </a:ext>
            </a:extLst>
          </p:cNvPr>
          <p:cNvSpPr>
            <a:spLocks noGrp="1"/>
          </p:cNvSpPr>
          <p:nvPr>
            <p:ph type="sldNum" sz="quarter" idx="12"/>
          </p:nvPr>
        </p:nvSpPr>
        <p:spPr/>
        <p:txBody>
          <a:body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Tree>
    <p:extLst>
      <p:ext uri="{BB962C8B-B14F-4D97-AF65-F5344CB8AC3E}">
        <p14:creationId xmlns:p14="http://schemas.microsoft.com/office/powerpoint/2010/main" val="41064519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xmlns="" id="{102B91BB-94FF-4B04-9600-C118C9452375}"/>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3" name="Marcador de pie de página 2">
            <a:extLst>
              <a:ext uri="{FF2B5EF4-FFF2-40B4-BE49-F238E27FC236}">
                <a16:creationId xmlns:a16="http://schemas.microsoft.com/office/drawing/2014/main" xmlns="" id="{CF3A0E83-92BD-4E6F-A53B-50209578CE85}"/>
              </a:ext>
            </a:extLst>
          </p:cNvPr>
          <p:cNvSpPr>
            <a:spLocks noGrp="1"/>
          </p:cNvSpPr>
          <p:nvPr>
            <p:ph type="ftr" sz="quarter" idx="11"/>
          </p:nvPr>
        </p:nvSpPr>
        <p:spPr/>
        <p:txBody>
          <a:bodyPr/>
          <a:lstStyle/>
          <a:p>
            <a:endParaRPr lang="es-ES">
              <a:solidFill>
                <a:prstClr val="black">
                  <a:tint val="75000"/>
                </a:prstClr>
              </a:solidFill>
            </a:endParaRPr>
          </a:p>
        </p:txBody>
      </p:sp>
      <p:sp>
        <p:nvSpPr>
          <p:cNvPr id="4" name="Marcador de número de diapositiva 3">
            <a:extLst>
              <a:ext uri="{FF2B5EF4-FFF2-40B4-BE49-F238E27FC236}">
                <a16:creationId xmlns:a16="http://schemas.microsoft.com/office/drawing/2014/main" xmlns="" id="{8289CB67-DF6A-445D-B342-9C203BB25D15}"/>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844360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7BCA592-B679-4A0D-9497-B8C1C5CF88BB}"/>
              </a:ext>
            </a:extLst>
          </p:cNvPr>
          <p:cNvSpPr>
            <a:spLocks noGrp="1"/>
          </p:cNvSpPr>
          <p:nvPr>
            <p:ph type="title"/>
          </p:nvPr>
        </p:nvSpPr>
        <p:spPr>
          <a:xfrm>
            <a:off x="629841" y="381000"/>
            <a:ext cx="2949178" cy="1333500"/>
          </a:xfrm>
        </p:spPr>
        <p:txBody>
          <a:bodyPr anchor="b"/>
          <a:lstStyle>
            <a:lvl1pPr>
              <a:defRPr sz="24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xmlns="" id="{0DE228A0-4466-4311-B8F7-8487F12EDD76}"/>
              </a:ext>
            </a:extLst>
          </p:cNvPr>
          <p:cNvSpPr>
            <a:spLocks noGrp="1"/>
          </p:cNvSpPr>
          <p:nvPr>
            <p:ph idx="1"/>
          </p:nvPr>
        </p:nvSpPr>
        <p:spPr>
          <a:xfrm>
            <a:off x="3887391" y="822855"/>
            <a:ext cx="4629150" cy="406135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xmlns="" id="{94D09B17-7BFA-401C-B04D-6A57E3887E4A}"/>
              </a:ext>
            </a:extLst>
          </p:cNvPr>
          <p:cNvSpPr>
            <a:spLocks noGrp="1"/>
          </p:cNvSpPr>
          <p:nvPr>
            <p:ph type="body" sz="half" idx="2"/>
          </p:nvPr>
        </p:nvSpPr>
        <p:spPr>
          <a:xfrm>
            <a:off x="629841" y="1714500"/>
            <a:ext cx="2949178" cy="3176323"/>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a:t>
            </a:r>
          </a:p>
        </p:txBody>
      </p:sp>
      <p:sp>
        <p:nvSpPr>
          <p:cNvPr id="5" name="Marcador de fecha 4">
            <a:extLst>
              <a:ext uri="{FF2B5EF4-FFF2-40B4-BE49-F238E27FC236}">
                <a16:creationId xmlns:a16="http://schemas.microsoft.com/office/drawing/2014/main" xmlns="" id="{7422AE16-111D-406C-B4AC-26E67A845509}"/>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6" name="Marcador de pie de página 5">
            <a:extLst>
              <a:ext uri="{FF2B5EF4-FFF2-40B4-BE49-F238E27FC236}">
                <a16:creationId xmlns:a16="http://schemas.microsoft.com/office/drawing/2014/main" xmlns="" id="{6A33E60E-C4EF-45A9-95AE-E13894F2D84A}"/>
              </a:ext>
            </a:extLst>
          </p:cNvPr>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a:extLst>
              <a:ext uri="{FF2B5EF4-FFF2-40B4-BE49-F238E27FC236}">
                <a16:creationId xmlns:a16="http://schemas.microsoft.com/office/drawing/2014/main" xmlns="" id="{274CE7FD-CD07-4BB7-83F1-10F61A7767F6}"/>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6258263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E4B3873-44C0-4D74-BF1A-225D079919CA}"/>
              </a:ext>
            </a:extLst>
          </p:cNvPr>
          <p:cNvSpPr>
            <a:spLocks noGrp="1"/>
          </p:cNvSpPr>
          <p:nvPr>
            <p:ph type="title"/>
          </p:nvPr>
        </p:nvSpPr>
        <p:spPr>
          <a:xfrm>
            <a:off x="629841" y="381000"/>
            <a:ext cx="2949178" cy="1333500"/>
          </a:xfrm>
        </p:spPr>
        <p:txBody>
          <a:bodyPr anchor="b"/>
          <a:lstStyle>
            <a:lvl1pPr>
              <a:defRPr sz="24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xmlns="" id="{296CAB30-B5A5-414F-BC77-0F7980349922}"/>
              </a:ext>
            </a:extLst>
          </p:cNvPr>
          <p:cNvSpPr>
            <a:spLocks noGrp="1"/>
          </p:cNvSpPr>
          <p:nvPr>
            <p:ph type="pic" idx="1"/>
          </p:nvPr>
        </p:nvSpPr>
        <p:spPr>
          <a:xfrm>
            <a:off x="3887391" y="822855"/>
            <a:ext cx="4629150" cy="4061354"/>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ES"/>
          </a:p>
        </p:txBody>
      </p:sp>
      <p:sp>
        <p:nvSpPr>
          <p:cNvPr id="4" name="Marcador de texto 3">
            <a:extLst>
              <a:ext uri="{FF2B5EF4-FFF2-40B4-BE49-F238E27FC236}">
                <a16:creationId xmlns:a16="http://schemas.microsoft.com/office/drawing/2014/main" xmlns="" id="{818DA96D-A267-453A-9913-E67412B2299C}"/>
              </a:ext>
            </a:extLst>
          </p:cNvPr>
          <p:cNvSpPr>
            <a:spLocks noGrp="1"/>
          </p:cNvSpPr>
          <p:nvPr>
            <p:ph type="body" sz="half" idx="2"/>
          </p:nvPr>
        </p:nvSpPr>
        <p:spPr>
          <a:xfrm>
            <a:off x="629841" y="1714500"/>
            <a:ext cx="2949178" cy="3176323"/>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a:t>
            </a:r>
          </a:p>
        </p:txBody>
      </p:sp>
      <p:sp>
        <p:nvSpPr>
          <p:cNvPr id="5" name="Marcador de fecha 4">
            <a:extLst>
              <a:ext uri="{FF2B5EF4-FFF2-40B4-BE49-F238E27FC236}">
                <a16:creationId xmlns:a16="http://schemas.microsoft.com/office/drawing/2014/main" xmlns="" id="{EB8EA7D7-7E47-4DF6-B41C-D48DEB8DE223}"/>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6" name="Marcador de pie de página 5">
            <a:extLst>
              <a:ext uri="{FF2B5EF4-FFF2-40B4-BE49-F238E27FC236}">
                <a16:creationId xmlns:a16="http://schemas.microsoft.com/office/drawing/2014/main" xmlns="" id="{5E81BCF9-7FD1-4FEE-BC84-3AD451FAE9DD}"/>
              </a:ext>
            </a:extLst>
          </p:cNvPr>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a:extLst>
              <a:ext uri="{FF2B5EF4-FFF2-40B4-BE49-F238E27FC236}">
                <a16:creationId xmlns:a16="http://schemas.microsoft.com/office/drawing/2014/main" xmlns="" id="{26DFE443-325B-4CB3-B230-C1846432F925}"/>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642140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7410DBA-9717-48F3-89ED-2425FE1E8D72}"/>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xmlns="" id="{EA86F4A6-4981-4F0B-934E-0906A01951A6}"/>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xmlns="" id="{7280E7B4-F0ED-4367-AE12-5762A1BB278B}"/>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a:extLst>
              <a:ext uri="{FF2B5EF4-FFF2-40B4-BE49-F238E27FC236}">
                <a16:creationId xmlns:a16="http://schemas.microsoft.com/office/drawing/2014/main" xmlns="" id="{55546CFC-25C9-4642-BAF4-706AEEA63903}"/>
              </a:ext>
            </a:extLst>
          </p:cNvPr>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a:extLst>
              <a:ext uri="{FF2B5EF4-FFF2-40B4-BE49-F238E27FC236}">
                <a16:creationId xmlns:a16="http://schemas.microsoft.com/office/drawing/2014/main" xmlns="" id="{43E9ED28-FF95-43F4-8B68-F14EEF7AEDC1}"/>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0366857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xmlns="" id="{D16F37CF-BEA7-404C-8B32-4968C9FC5B2B}"/>
              </a:ext>
            </a:extLst>
          </p:cNvPr>
          <p:cNvSpPr>
            <a:spLocks noGrp="1"/>
          </p:cNvSpPr>
          <p:nvPr>
            <p:ph type="title" orient="vert"/>
          </p:nvPr>
        </p:nvSpPr>
        <p:spPr>
          <a:xfrm>
            <a:off x="6543675" y="304271"/>
            <a:ext cx="1971675" cy="484319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xmlns="" id="{6B8B338F-F7AF-4577-AED9-D9CE07F42872}"/>
              </a:ext>
            </a:extLst>
          </p:cNvPr>
          <p:cNvSpPr>
            <a:spLocks noGrp="1"/>
          </p:cNvSpPr>
          <p:nvPr>
            <p:ph type="body" orient="vert" idx="1"/>
          </p:nvPr>
        </p:nvSpPr>
        <p:spPr>
          <a:xfrm>
            <a:off x="628650" y="304271"/>
            <a:ext cx="5800725" cy="484319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xmlns="" id="{EE04248F-430C-4C78-96B9-D6D6AD9C186A}"/>
              </a:ext>
            </a:extLst>
          </p:cNvPr>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5" name="Marcador de pie de página 4">
            <a:extLst>
              <a:ext uri="{FF2B5EF4-FFF2-40B4-BE49-F238E27FC236}">
                <a16:creationId xmlns:a16="http://schemas.microsoft.com/office/drawing/2014/main" xmlns="" id="{8C7B9315-DDB2-444A-AC9E-637E1361D950}"/>
              </a:ext>
            </a:extLst>
          </p:cNvPr>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a:extLst>
              <a:ext uri="{FF2B5EF4-FFF2-40B4-BE49-F238E27FC236}">
                <a16:creationId xmlns:a16="http://schemas.microsoft.com/office/drawing/2014/main" xmlns="" id="{499B0532-5371-47EA-993D-0C911F0F24E1}"/>
              </a:ext>
            </a:extLst>
          </p:cNvPr>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36470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8865"/>
            <a:ext cx="8229600" cy="952500"/>
          </a:xfr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279261"/>
            <a:ext cx="4040188" cy="533135"/>
          </a:xfrm>
        </p:spPr>
        <p:txBody>
          <a:bodyPr anchor="b"/>
          <a:lstStyle>
            <a:lvl1pPr marL="0" indent="0">
              <a:buNone/>
              <a:defRPr sz="2200" b="1"/>
            </a:lvl1pPr>
            <a:lvl2pPr marL="424500" indent="0">
              <a:buNone/>
              <a:defRPr sz="1800" b="1"/>
            </a:lvl2pPr>
            <a:lvl3pPr marL="849000" indent="0">
              <a:buNone/>
              <a:defRPr sz="1700" b="1"/>
            </a:lvl3pPr>
            <a:lvl4pPr marL="1273500" indent="0">
              <a:buNone/>
              <a:defRPr sz="1500" b="1"/>
            </a:lvl4pPr>
            <a:lvl5pPr marL="1697999" indent="0">
              <a:buNone/>
              <a:defRPr sz="1500" b="1"/>
            </a:lvl5pPr>
            <a:lvl6pPr marL="2122500" indent="0">
              <a:buNone/>
              <a:defRPr sz="1500" b="1"/>
            </a:lvl6pPr>
            <a:lvl7pPr marL="2546999" indent="0">
              <a:buNone/>
              <a:defRPr sz="1500" b="1"/>
            </a:lvl7pPr>
            <a:lvl8pPr marL="2971499" indent="0">
              <a:buNone/>
              <a:defRPr sz="1500" b="1"/>
            </a:lvl8pPr>
            <a:lvl9pPr marL="3395999" indent="0">
              <a:buNone/>
              <a:defRPr sz="15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1812396"/>
            <a:ext cx="4040188" cy="3292740"/>
          </a:xfrm>
        </p:spPr>
        <p:txBody>
          <a:bodyPr/>
          <a:lstStyle>
            <a:lvl1pPr>
              <a:defRPr sz="2200"/>
            </a:lvl1pPr>
            <a:lvl2pPr>
              <a:defRPr sz="1800"/>
            </a:lvl2pPr>
            <a:lvl3pPr>
              <a:defRPr sz="1700"/>
            </a:lvl3pPr>
            <a:lvl4pPr>
              <a:defRPr sz="1500"/>
            </a:lvl4pPr>
            <a:lvl5pPr>
              <a:defRPr sz="1500"/>
            </a:lvl5pPr>
            <a:lvl6pPr>
              <a:defRPr sz="1500"/>
            </a:lvl6pPr>
            <a:lvl7pPr>
              <a:defRPr sz="1500"/>
            </a:lvl7pPr>
            <a:lvl8pPr>
              <a:defRPr sz="1500"/>
            </a:lvl8pPr>
            <a:lvl9pPr>
              <a:defRPr sz="15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6" y="1279261"/>
            <a:ext cx="4041775" cy="533135"/>
          </a:xfrm>
        </p:spPr>
        <p:txBody>
          <a:bodyPr anchor="b"/>
          <a:lstStyle>
            <a:lvl1pPr marL="0" indent="0">
              <a:buNone/>
              <a:defRPr sz="2200" b="1"/>
            </a:lvl1pPr>
            <a:lvl2pPr marL="424500" indent="0">
              <a:buNone/>
              <a:defRPr sz="1800" b="1"/>
            </a:lvl2pPr>
            <a:lvl3pPr marL="849000" indent="0">
              <a:buNone/>
              <a:defRPr sz="1700" b="1"/>
            </a:lvl3pPr>
            <a:lvl4pPr marL="1273500" indent="0">
              <a:buNone/>
              <a:defRPr sz="1500" b="1"/>
            </a:lvl4pPr>
            <a:lvl5pPr marL="1697999" indent="0">
              <a:buNone/>
              <a:defRPr sz="1500" b="1"/>
            </a:lvl5pPr>
            <a:lvl6pPr marL="2122500" indent="0">
              <a:buNone/>
              <a:defRPr sz="1500" b="1"/>
            </a:lvl6pPr>
            <a:lvl7pPr marL="2546999" indent="0">
              <a:buNone/>
              <a:defRPr sz="1500" b="1"/>
            </a:lvl7pPr>
            <a:lvl8pPr marL="2971499" indent="0">
              <a:buNone/>
              <a:defRPr sz="1500" b="1"/>
            </a:lvl8pPr>
            <a:lvl9pPr marL="3395999" indent="0">
              <a:buNone/>
              <a:defRPr sz="15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6" y="1812396"/>
            <a:ext cx="4041775" cy="3292740"/>
          </a:xfrm>
        </p:spPr>
        <p:txBody>
          <a:bodyPr/>
          <a:lstStyle>
            <a:lvl1pPr>
              <a:defRPr sz="2200"/>
            </a:lvl1pPr>
            <a:lvl2pPr>
              <a:defRPr sz="1800"/>
            </a:lvl2pPr>
            <a:lvl3pPr>
              <a:defRPr sz="1700"/>
            </a:lvl3pPr>
            <a:lvl4pPr>
              <a:defRPr sz="1500"/>
            </a:lvl4pPr>
            <a:lvl5pPr>
              <a:defRPr sz="1500"/>
            </a:lvl5pPr>
            <a:lvl6pPr>
              <a:defRPr sz="1500"/>
            </a:lvl6pPr>
            <a:lvl7pPr>
              <a:defRPr sz="1500"/>
            </a:lvl7pPr>
            <a:lvl8pPr>
              <a:defRPr sz="1500"/>
            </a:lvl8pPr>
            <a:lvl9pPr>
              <a:defRPr sz="15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18028124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7056"/>
            <a:ext cx="9144000" cy="5722056"/>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2003779"/>
            <a:ext cx="5825202" cy="1371918"/>
          </a:xfrm>
        </p:spPr>
        <p:txBody>
          <a:bodyPr anchor="b">
            <a:noAutofit/>
          </a:bodyPr>
          <a:lstStyle>
            <a:lvl1pPr algn="r">
              <a:defRPr sz="405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30300" y="3375694"/>
            <a:ext cx="5825202" cy="914083"/>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6" name="Slide Number Placeholder 5"/>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4928152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6" name="Slide Number Placeholder 5"/>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909847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08001" y="2250723"/>
            <a:ext cx="6447501" cy="1522151"/>
          </a:xfrm>
        </p:spPr>
        <p:txBody>
          <a:bodyPr anchor="b"/>
          <a:lstStyle>
            <a:lvl1pPr algn="l">
              <a:defRPr sz="3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08001" y="3772873"/>
            <a:ext cx="6447501" cy="7170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6" name="Slide Number Placeholder 5"/>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9119428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508001" y="1800491"/>
            <a:ext cx="3138026" cy="323397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3817477" y="1800491"/>
            <a:ext cx="3138026" cy="323397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6" name="Footer Placeholder 5"/>
          <p:cNvSpPr>
            <a:spLocks noGrp="1"/>
          </p:cNvSpPr>
          <p:nvPr>
            <p:ph type="ftr" sz="quarter" idx="11"/>
          </p:nvPr>
        </p:nvSpPr>
        <p:spPr/>
        <p:txBody>
          <a:bodyPr/>
          <a:lstStyle/>
          <a:p>
            <a:endParaRPr lang="es-CO">
              <a:solidFill>
                <a:prstClr val="black">
                  <a:tint val="75000"/>
                </a:prstClr>
              </a:solidFill>
            </a:endParaRPr>
          </a:p>
        </p:txBody>
      </p:sp>
      <p:sp>
        <p:nvSpPr>
          <p:cNvPr id="7" name="Slide Number Placeholder 6"/>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612138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06809" y="1800819"/>
            <a:ext cx="3139217" cy="48021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506809" y="2281038"/>
            <a:ext cx="3139217" cy="2753431"/>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3816287" y="1800819"/>
            <a:ext cx="3139214" cy="48021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3816288" y="2281038"/>
            <a:ext cx="3139213" cy="2753431"/>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8" name="Footer Placeholder 7"/>
          <p:cNvSpPr>
            <a:spLocks noGrp="1"/>
          </p:cNvSpPr>
          <p:nvPr>
            <p:ph type="ftr" sz="quarter" idx="11"/>
          </p:nvPr>
        </p:nvSpPr>
        <p:spPr/>
        <p:txBody>
          <a:bodyPr/>
          <a:lstStyle/>
          <a:p>
            <a:endParaRPr lang="es-CO">
              <a:solidFill>
                <a:prstClr val="black">
                  <a:tint val="75000"/>
                </a:prstClr>
              </a:solidFill>
            </a:endParaRPr>
          </a:p>
        </p:txBody>
      </p:sp>
      <p:sp>
        <p:nvSpPr>
          <p:cNvPr id="9" name="Slide Number Placeholder 8"/>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79578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508000"/>
            <a:ext cx="6447501" cy="1100667"/>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4" name="Footer Placeholder 3"/>
          <p:cNvSpPr>
            <a:spLocks noGrp="1"/>
          </p:cNvSpPr>
          <p:nvPr>
            <p:ph type="ftr" sz="quarter" idx="11"/>
          </p:nvPr>
        </p:nvSpPr>
        <p:spPr/>
        <p:txBody>
          <a:bodyPr/>
          <a:lstStyle/>
          <a:p>
            <a:endParaRPr lang="es-CO">
              <a:solidFill>
                <a:prstClr val="black">
                  <a:tint val="75000"/>
                </a:prstClr>
              </a:solidFill>
            </a:endParaRPr>
          </a:p>
        </p:txBody>
      </p:sp>
      <p:sp>
        <p:nvSpPr>
          <p:cNvPr id="5" name="Slide Number Placeholder 4"/>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1316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3" name="Footer Placeholder 2"/>
          <p:cNvSpPr>
            <a:spLocks noGrp="1"/>
          </p:cNvSpPr>
          <p:nvPr>
            <p:ph type="ftr" sz="quarter" idx="11"/>
          </p:nvPr>
        </p:nvSpPr>
        <p:spPr/>
        <p:txBody>
          <a:bodyPr/>
          <a:lstStyle/>
          <a:p>
            <a:endParaRPr lang="es-CO">
              <a:solidFill>
                <a:prstClr val="black">
                  <a:tint val="75000"/>
                </a:prstClr>
              </a:solidFill>
            </a:endParaRPr>
          </a:p>
        </p:txBody>
      </p:sp>
      <p:sp>
        <p:nvSpPr>
          <p:cNvPr id="4" name="Slide Number Placeholder 3"/>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1088628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1248837"/>
            <a:ext cx="2890896" cy="1065388"/>
          </a:xfrm>
        </p:spPr>
        <p:txBody>
          <a:bodyPr anchor="b">
            <a:normAutofit/>
          </a:bodyPr>
          <a:lstStyle>
            <a:lvl1pPr>
              <a:defRPr sz="15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570346" y="429104"/>
            <a:ext cx="3385156" cy="4605364"/>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08001" y="2314224"/>
            <a:ext cx="2890896" cy="2153708"/>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s-ES"/>
              <a:t>Editar los estilos de texto del patrón</a:t>
            </a:r>
          </a:p>
        </p:txBody>
      </p:sp>
      <p:sp>
        <p:nvSpPr>
          <p:cNvPr id="5" name="Date Placeholder 4"/>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6" name="Footer Placeholder 5"/>
          <p:cNvSpPr>
            <a:spLocks noGrp="1"/>
          </p:cNvSpPr>
          <p:nvPr>
            <p:ph type="ftr" sz="quarter" idx="11"/>
          </p:nvPr>
        </p:nvSpPr>
        <p:spPr/>
        <p:txBody>
          <a:bodyPr/>
          <a:lstStyle/>
          <a:p>
            <a:endParaRPr lang="es-CO">
              <a:solidFill>
                <a:prstClr val="black">
                  <a:tint val="75000"/>
                </a:prstClr>
              </a:solidFill>
            </a:endParaRPr>
          </a:p>
        </p:txBody>
      </p:sp>
      <p:sp>
        <p:nvSpPr>
          <p:cNvPr id="7" name="Slide Number Placeholder 6"/>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2221965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4000500"/>
            <a:ext cx="6447500" cy="472282"/>
          </a:xfrm>
        </p:spPr>
        <p:txBody>
          <a:bodyPr anchor="b">
            <a:normAutofit/>
          </a:bodyPr>
          <a:lstStyle>
            <a:lvl1pPr algn="l">
              <a:defRPr sz="18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08001" y="508000"/>
            <a:ext cx="6447501" cy="3204765"/>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08001" y="4472782"/>
            <a:ext cx="6447500" cy="561687"/>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6" name="Footer Placeholder 5"/>
          <p:cNvSpPr>
            <a:spLocks noGrp="1"/>
          </p:cNvSpPr>
          <p:nvPr>
            <p:ph type="ftr" sz="quarter" idx="11"/>
          </p:nvPr>
        </p:nvSpPr>
        <p:spPr/>
        <p:txBody>
          <a:bodyPr/>
          <a:lstStyle/>
          <a:p>
            <a:endParaRPr lang="es-CO">
              <a:solidFill>
                <a:prstClr val="black">
                  <a:tint val="75000"/>
                </a:prstClr>
              </a:solidFill>
            </a:endParaRPr>
          </a:p>
        </p:txBody>
      </p:sp>
      <p:sp>
        <p:nvSpPr>
          <p:cNvPr id="7" name="Slide Number Placeholder 6"/>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7159960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08001" y="508000"/>
            <a:ext cx="6447501" cy="2836333"/>
          </a:xfrm>
        </p:spPr>
        <p:txBody>
          <a:bodyPr anchor="ctr">
            <a:normAutofit/>
          </a:bodyPr>
          <a:lstStyle>
            <a:lvl1pPr algn="l">
              <a:defRPr sz="33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08001" y="3725333"/>
            <a:ext cx="6447501" cy="1309135"/>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defTabSz="424500"/>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Tree>
    <p:extLst>
      <p:ext uri="{BB962C8B-B14F-4D97-AF65-F5344CB8AC3E}">
        <p14:creationId xmlns:p14="http://schemas.microsoft.com/office/powerpoint/2010/main" val="260428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6627123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98500" y="508000"/>
            <a:ext cx="6070601" cy="2518833"/>
          </a:xfrm>
        </p:spPr>
        <p:txBody>
          <a:bodyPr anchor="ctr">
            <a:normAutofit/>
          </a:bodyPr>
          <a:lstStyle>
            <a:lvl1pPr algn="l">
              <a:defRPr sz="33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024604" y="3026833"/>
            <a:ext cx="5418393" cy="31750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508001" y="3725333"/>
            <a:ext cx="6447501" cy="1309135"/>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defTabSz="424500"/>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
        <p:nvSpPr>
          <p:cNvPr id="20" name="TextBox 19"/>
          <p:cNvSpPr txBox="1"/>
          <p:nvPr/>
        </p:nvSpPr>
        <p:spPr>
          <a:xfrm>
            <a:off x="406403" y="658649"/>
            <a:ext cx="457200" cy="487313"/>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405464"/>
            <a:ext cx="457200" cy="487313"/>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275" dirty="0">
              <a:solidFill>
                <a:schemeClr val="accent1">
                  <a:lumMod val="60000"/>
                  <a:lumOff val="40000"/>
                </a:schemeClr>
              </a:solidFill>
              <a:latin typeface="Arial"/>
            </a:endParaRPr>
          </a:p>
        </p:txBody>
      </p:sp>
    </p:spTree>
    <p:extLst>
      <p:ext uri="{BB962C8B-B14F-4D97-AF65-F5344CB8AC3E}">
        <p14:creationId xmlns:p14="http://schemas.microsoft.com/office/powerpoint/2010/main" val="21951093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508001" y="1609990"/>
            <a:ext cx="6447501" cy="2162883"/>
          </a:xfrm>
        </p:spPr>
        <p:txBody>
          <a:bodyPr anchor="b">
            <a:normAutofit/>
          </a:bodyPr>
          <a:lstStyle>
            <a:lvl1pPr algn="l">
              <a:defRPr sz="33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08001" y="3772873"/>
            <a:ext cx="6447501" cy="126159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defTabSz="424500"/>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Tree>
    <p:extLst>
      <p:ext uri="{BB962C8B-B14F-4D97-AF65-F5344CB8AC3E}">
        <p14:creationId xmlns:p14="http://schemas.microsoft.com/office/powerpoint/2010/main" val="342649813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98500" y="508000"/>
            <a:ext cx="6070601" cy="2518833"/>
          </a:xfrm>
        </p:spPr>
        <p:txBody>
          <a:bodyPr anchor="ctr">
            <a:normAutofit/>
          </a:bodyPr>
          <a:lstStyle>
            <a:lvl1pPr algn="l">
              <a:defRPr sz="33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507999" y="3344333"/>
            <a:ext cx="6447502" cy="428540"/>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508001" y="3772873"/>
            <a:ext cx="6447501" cy="126159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defTabSz="424500"/>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
        <p:nvSpPr>
          <p:cNvPr id="24" name="TextBox 23"/>
          <p:cNvSpPr txBox="1"/>
          <p:nvPr/>
        </p:nvSpPr>
        <p:spPr>
          <a:xfrm>
            <a:off x="406403" y="658649"/>
            <a:ext cx="457200" cy="487313"/>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405464"/>
            <a:ext cx="457200" cy="487313"/>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3906975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514350" y="508000"/>
            <a:ext cx="6441152" cy="2518833"/>
          </a:xfrm>
        </p:spPr>
        <p:txBody>
          <a:bodyPr anchor="ctr">
            <a:normAutofit/>
          </a:bodyPr>
          <a:lstStyle>
            <a:lvl1pPr algn="l">
              <a:defRPr sz="33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507999" y="3344333"/>
            <a:ext cx="6447502" cy="42854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508001" y="3772873"/>
            <a:ext cx="6447501" cy="126159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defTabSz="424500"/>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Tree>
    <p:extLst>
      <p:ext uri="{BB962C8B-B14F-4D97-AF65-F5344CB8AC3E}">
        <p14:creationId xmlns:p14="http://schemas.microsoft.com/office/powerpoint/2010/main" val="32636860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6" name="Slide Number Placeholder 5"/>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982828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508000"/>
            <a:ext cx="978557" cy="4376209"/>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508001" y="508000"/>
            <a:ext cx="5295113" cy="437620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5F50614-F6E9-4A4A-8C83-AF9A2F13A04A}" type="datetimeFigureOut">
              <a:rPr lang="es-CO" smtClean="0">
                <a:solidFill>
                  <a:prstClr val="black">
                    <a:tint val="75000"/>
                  </a:prstClr>
                </a:solidFill>
              </a:rPr>
              <a:pPr/>
              <a:t>15/11/2017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6" name="Slide Number Placeholder 5"/>
          <p:cNvSpPr>
            <a:spLocks noGrp="1"/>
          </p:cNvSpPr>
          <p:nvPr>
            <p:ph type="sldNum" sz="quarter" idx="12"/>
          </p:nvPr>
        </p:nvSpPr>
        <p:spPr/>
        <p:txBody>
          <a:bodyPr/>
          <a:lstStyle/>
          <a:p>
            <a:fld id="{D63AC3E1-E4DE-4A34-AAA0-F47085B0C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240191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735283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1" y="227542"/>
            <a:ext cx="3008313" cy="968375"/>
          </a:xfrm>
        </p:spPr>
        <p:txBody>
          <a:bodyPr anchor="b"/>
          <a:lstStyle>
            <a:lvl1pPr algn="l">
              <a:defRPr sz="1800" b="1"/>
            </a:lvl1pPr>
          </a:lstStyle>
          <a:p>
            <a:r>
              <a:rPr lang="es-ES_tradnl"/>
              <a:t>Clic para editar título</a:t>
            </a:r>
            <a:endParaRPr lang="es-ES"/>
          </a:p>
        </p:txBody>
      </p:sp>
      <p:sp>
        <p:nvSpPr>
          <p:cNvPr id="3" name="Marcador de contenido 2"/>
          <p:cNvSpPr>
            <a:spLocks noGrp="1"/>
          </p:cNvSpPr>
          <p:nvPr>
            <p:ph idx="1"/>
          </p:nvPr>
        </p:nvSpPr>
        <p:spPr>
          <a:xfrm>
            <a:off x="3575050" y="227542"/>
            <a:ext cx="5111750" cy="4877594"/>
          </a:xfrm>
        </p:spPr>
        <p:txBody>
          <a:bodyPr/>
          <a:lstStyle>
            <a:lvl1pPr>
              <a:defRPr sz="3000"/>
            </a:lvl1pPr>
            <a:lvl2pPr>
              <a:defRPr sz="2600"/>
            </a:lvl2pPr>
            <a:lvl3pPr>
              <a:defRPr sz="22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1" y="1195917"/>
            <a:ext cx="3008313" cy="3909219"/>
          </a:xfrm>
        </p:spPr>
        <p:txBody>
          <a:bodyPr/>
          <a:lstStyle>
            <a:lvl1pPr marL="0" indent="0">
              <a:buNone/>
              <a:defRPr sz="1300"/>
            </a:lvl1pPr>
            <a:lvl2pPr marL="424500" indent="0">
              <a:buNone/>
              <a:defRPr sz="1100"/>
            </a:lvl2pPr>
            <a:lvl3pPr marL="849000" indent="0">
              <a:buNone/>
              <a:defRPr sz="900"/>
            </a:lvl3pPr>
            <a:lvl4pPr marL="1273500" indent="0">
              <a:buNone/>
              <a:defRPr sz="800"/>
            </a:lvl4pPr>
            <a:lvl5pPr marL="1697999" indent="0">
              <a:buNone/>
              <a:defRPr sz="800"/>
            </a:lvl5pPr>
            <a:lvl6pPr marL="2122500" indent="0">
              <a:buNone/>
              <a:defRPr sz="800"/>
            </a:lvl6pPr>
            <a:lvl7pPr marL="2546999" indent="0">
              <a:buNone/>
              <a:defRPr sz="800"/>
            </a:lvl7pPr>
            <a:lvl8pPr marL="2971499" indent="0">
              <a:buNone/>
              <a:defRPr sz="800"/>
            </a:lvl8pPr>
            <a:lvl9pPr marL="3395999" indent="0">
              <a:buNone/>
              <a:defRPr sz="8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127688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000500"/>
            <a:ext cx="5486400" cy="472282"/>
          </a:xfrm>
        </p:spPr>
        <p:txBody>
          <a:bodyPr anchor="b"/>
          <a:lstStyle>
            <a:lvl1pPr algn="l">
              <a:defRPr sz="1800" b="1"/>
            </a:lvl1pPr>
          </a:lstStyle>
          <a:p>
            <a:r>
              <a:rPr lang="es-ES_tradnl"/>
              <a:t>Clic para editar título</a:t>
            </a:r>
            <a:endParaRPr lang="es-ES"/>
          </a:p>
        </p:txBody>
      </p:sp>
      <p:sp>
        <p:nvSpPr>
          <p:cNvPr id="3" name="Marcador de posición de imagen 2"/>
          <p:cNvSpPr>
            <a:spLocks noGrp="1"/>
          </p:cNvSpPr>
          <p:nvPr>
            <p:ph type="pic" idx="1"/>
          </p:nvPr>
        </p:nvSpPr>
        <p:spPr>
          <a:xfrm>
            <a:off x="1792288" y="510646"/>
            <a:ext cx="5486400" cy="3429000"/>
          </a:xfrm>
        </p:spPr>
        <p:txBody>
          <a:bodyPr/>
          <a:lstStyle>
            <a:lvl1pPr marL="0" indent="0">
              <a:buNone/>
              <a:defRPr sz="3000"/>
            </a:lvl1pPr>
            <a:lvl2pPr marL="424500" indent="0">
              <a:buNone/>
              <a:defRPr sz="2600"/>
            </a:lvl2pPr>
            <a:lvl3pPr marL="849000" indent="0">
              <a:buNone/>
              <a:defRPr sz="2200"/>
            </a:lvl3pPr>
            <a:lvl4pPr marL="1273500" indent="0">
              <a:buNone/>
              <a:defRPr sz="1800"/>
            </a:lvl4pPr>
            <a:lvl5pPr marL="1697999" indent="0">
              <a:buNone/>
              <a:defRPr sz="1800"/>
            </a:lvl5pPr>
            <a:lvl6pPr marL="2122500" indent="0">
              <a:buNone/>
              <a:defRPr sz="1800"/>
            </a:lvl6pPr>
            <a:lvl7pPr marL="2546999" indent="0">
              <a:buNone/>
              <a:defRPr sz="1800"/>
            </a:lvl7pPr>
            <a:lvl8pPr marL="2971499" indent="0">
              <a:buNone/>
              <a:defRPr sz="1800"/>
            </a:lvl8pPr>
            <a:lvl9pPr marL="3395999" indent="0">
              <a:buNone/>
              <a:defRPr sz="1800"/>
            </a:lvl9pPr>
          </a:lstStyle>
          <a:p>
            <a:endParaRPr lang="es-ES"/>
          </a:p>
        </p:txBody>
      </p:sp>
      <p:sp>
        <p:nvSpPr>
          <p:cNvPr id="4" name="Marcador de texto 3"/>
          <p:cNvSpPr>
            <a:spLocks noGrp="1"/>
          </p:cNvSpPr>
          <p:nvPr>
            <p:ph type="body" sz="half" idx="2"/>
          </p:nvPr>
        </p:nvSpPr>
        <p:spPr>
          <a:xfrm>
            <a:off x="1792288" y="4472782"/>
            <a:ext cx="5486400" cy="670718"/>
          </a:xfrm>
        </p:spPr>
        <p:txBody>
          <a:bodyPr/>
          <a:lstStyle>
            <a:lvl1pPr marL="0" indent="0">
              <a:buNone/>
              <a:defRPr sz="1300"/>
            </a:lvl1pPr>
            <a:lvl2pPr marL="424500" indent="0">
              <a:buNone/>
              <a:defRPr sz="1100"/>
            </a:lvl2pPr>
            <a:lvl3pPr marL="849000" indent="0">
              <a:buNone/>
              <a:defRPr sz="900"/>
            </a:lvl3pPr>
            <a:lvl4pPr marL="1273500" indent="0">
              <a:buNone/>
              <a:defRPr sz="800"/>
            </a:lvl4pPr>
            <a:lvl5pPr marL="1697999" indent="0">
              <a:buNone/>
              <a:defRPr sz="800"/>
            </a:lvl5pPr>
            <a:lvl6pPr marL="2122500" indent="0">
              <a:buNone/>
              <a:defRPr sz="800"/>
            </a:lvl6pPr>
            <a:lvl7pPr marL="2546999" indent="0">
              <a:buNone/>
              <a:defRPr sz="800"/>
            </a:lvl7pPr>
            <a:lvl8pPr marL="2971499" indent="0">
              <a:buNone/>
              <a:defRPr sz="800"/>
            </a:lvl8pPr>
            <a:lvl9pPr marL="3395999" indent="0">
              <a:buNone/>
              <a:defRPr sz="8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25503336-2C5B-1747-BACF-AB3FBC9A356B}" type="datetimeFigureOut">
              <a:rPr lang="es-ES" smtClean="0">
                <a:solidFill>
                  <a:prstClr val="black">
                    <a:tint val="75000"/>
                  </a:prstClr>
                </a:solidFill>
              </a:rPr>
              <a:pPr/>
              <a:t>15/11/2017</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3F1BC52F-BD68-4047-84FC-9DEE60570F0D}"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4811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theme" Target="../theme/theme5.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28865"/>
            <a:ext cx="8229600" cy="952500"/>
          </a:xfrm>
          <a:prstGeom prst="rect">
            <a:avLst/>
          </a:prstGeom>
        </p:spPr>
        <p:txBody>
          <a:bodyPr vert="horz" lIns="84900" tIns="42450" rIns="84900" bIns="4245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333500"/>
            <a:ext cx="8229600" cy="3771636"/>
          </a:xfrm>
          <a:prstGeom prst="rect">
            <a:avLst/>
          </a:prstGeom>
        </p:spPr>
        <p:txBody>
          <a:bodyPr vert="horz" lIns="84900" tIns="42450" rIns="84900" bIns="4245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1" y="5296959"/>
            <a:ext cx="2133600" cy="304271"/>
          </a:xfrm>
          <a:prstGeom prst="rect">
            <a:avLst/>
          </a:prstGeom>
        </p:spPr>
        <p:txBody>
          <a:bodyPr vert="horz" lIns="84900" tIns="42450" rIns="84900" bIns="42450" rtlCol="0" anchor="ctr"/>
          <a:lstStyle>
            <a:lvl1pPr algn="l">
              <a:defRPr sz="1100">
                <a:solidFill>
                  <a:schemeClr val="tx1">
                    <a:tint val="75000"/>
                  </a:schemeClr>
                </a:solidFill>
              </a:defRPr>
            </a:lvl1p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5" name="Marcador de pie de página 4"/>
          <p:cNvSpPr>
            <a:spLocks noGrp="1"/>
          </p:cNvSpPr>
          <p:nvPr>
            <p:ph type="ftr" sz="quarter" idx="3"/>
          </p:nvPr>
        </p:nvSpPr>
        <p:spPr>
          <a:xfrm>
            <a:off x="3124200" y="5296959"/>
            <a:ext cx="2895600" cy="304271"/>
          </a:xfrm>
          <a:prstGeom prst="rect">
            <a:avLst/>
          </a:prstGeom>
        </p:spPr>
        <p:txBody>
          <a:bodyPr vert="horz" lIns="84900" tIns="42450" rIns="84900" bIns="42450" rtlCol="0" anchor="ctr"/>
          <a:lstStyle>
            <a:lvl1pPr algn="ctr">
              <a:defRPr sz="1100">
                <a:solidFill>
                  <a:schemeClr val="tx1">
                    <a:tint val="75000"/>
                  </a:schemeClr>
                </a:solidFill>
              </a:defRPr>
            </a:lvl1pPr>
          </a:lstStyle>
          <a:p>
            <a:pPr defTabSz="424500"/>
            <a:endParaRPr lang="es-ES">
              <a:solidFill>
                <a:prstClr val="black">
                  <a:tint val="75000"/>
                </a:prstClr>
              </a:solidFill>
            </a:endParaRPr>
          </a:p>
        </p:txBody>
      </p:sp>
      <p:sp>
        <p:nvSpPr>
          <p:cNvPr id="6" name="Marcador de número de diapositiva 5"/>
          <p:cNvSpPr>
            <a:spLocks noGrp="1"/>
          </p:cNvSpPr>
          <p:nvPr>
            <p:ph type="sldNum" sz="quarter" idx="4"/>
          </p:nvPr>
        </p:nvSpPr>
        <p:spPr>
          <a:xfrm>
            <a:off x="6553200" y="5296959"/>
            <a:ext cx="2133600" cy="304271"/>
          </a:xfrm>
          <a:prstGeom prst="rect">
            <a:avLst/>
          </a:prstGeom>
        </p:spPr>
        <p:txBody>
          <a:bodyPr vert="horz" lIns="84900" tIns="42450" rIns="84900" bIns="42450" rtlCol="0" anchor="ctr"/>
          <a:lstStyle>
            <a:lvl1pPr algn="r">
              <a:defRPr sz="1100">
                <a:solidFill>
                  <a:schemeClr val="tx1">
                    <a:tint val="75000"/>
                  </a:schemeClr>
                </a:solidFill>
              </a:defRPr>
            </a:lvl1p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Tree>
    <p:extLst>
      <p:ext uri="{BB962C8B-B14F-4D97-AF65-F5344CB8AC3E}">
        <p14:creationId xmlns:p14="http://schemas.microsoft.com/office/powerpoint/2010/main" val="177069647"/>
      </p:ext>
    </p:extLst>
  </p:cSld>
  <p:clrMap bg1="lt1" tx1="dk1" bg2="lt2" tx2="dk2" accent1="accent1" accent2="accent2" accent3="accent3" accent4="accent4" accent5="accent5" accent6="accent6" hlink="hlink" folHlink="folHlink"/>
  <p:sldLayoutIdLst>
    <p:sldLayoutId id="2147484121" r:id="rId1"/>
    <p:sldLayoutId id="2147484122" r:id="rId2"/>
    <p:sldLayoutId id="2147484123" r:id="rId3"/>
    <p:sldLayoutId id="2147484124" r:id="rId4"/>
    <p:sldLayoutId id="2147484125" r:id="rId5"/>
    <p:sldLayoutId id="2147484126" r:id="rId6"/>
    <p:sldLayoutId id="2147484127" r:id="rId7"/>
    <p:sldLayoutId id="2147484128" r:id="rId8"/>
    <p:sldLayoutId id="2147484129" r:id="rId9"/>
    <p:sldLayoutId id="2147484130" r:id="rId10"/>
    <p:sldLayoutId id="2147484131" r:id="rId11"/>
  </p:sldLayoutIdLst>
  <p:txStyles>
    <p:titleStyle>
      <a:lvl1pPr algn="ctr" defTabSz="424500" rtl="0" eaLnBrk="1" latinLnBrk="0" hangingPunct="1">
        <a:spcBef>
          <a:spcPct val="0"/>
        </a:spcBef>
        <a:buNone/>
        <a:defRPr sz="4100" kern="1200">
          <a:solidFill>
            <a:schemeClr val="tx1"/>
          </a:solidFill>
          <a:latin typeface="+mj-lt"/>
          <a:ea typeface="+mj-ea"/>
          <a:cs typeface="+mj-cs"/>
        </a:defRPr>
      </a:lvl1pPr>
    </p:titleStyle>
    <p:bodyStyle>
      <a:lvl1pPr marL="318375" indent="-318375" algn="l" defTabSz="424500" rtl="0" eaLnBrk="1" latinLnBrk="0" hangingPunct="1">
        <a:spcBef>
          <a:spcPct val="20000"/>
        </a:spcBef>
        <a:buFont typeface="Arial"/>
        <a:buChar char="•"/>
        <a:defRPr sz="3000" kern="1200">
          <a:solidFill>
            <a:schemeClr val="tx1"/>
          </a:solidFill>
          <a:latin typeface="+mn-lt"/>
          <a:ea typeface="+mn-ea"/>
          <a:cs typeface="+mn-cs"/>
        </a:defRPr>
      </a:lvl1pPr>
      <a:lvl2pPr marL="689812" indent="-265312" algn="l" defTabSz="424500" rtl="0" eaLnBrk="1" latinLnBrk="0" hangingPunct="1">
        <a:spcBef>
          <a:spcPct val="20000"/>
        </a:spcBef>
        <a:buFont typeface="Arial"/>
        <a:buChar char="–"/>
        <a:defRPr sz="2600" kern="1200">
          <a:solidFill>
            <a:schemeClr val="tx1"/>
          </a:solidFill>
          <a:latin typeface="+mn-lt"/>
          <a:ea typeface="+mn-ea"/>
          <a:cs typeface="+mn-cs"/>
        </a:defRPr>
      </a:lvl2pPr>
      <a:lvl3pPr marL="1061250" indent="-212250" algn="l" defTabSz="424500" rtl="0" eaLnBrk="1" latinLnBrk="0" hangingPunct="1">
        <a:spcBef>
          <a:spcPct val="20000"/>
        </a:spcBef>
        <a:buFont typeface="Arial"/>
        <a:buChar char="•"/>
        <a:defRPr sz="2200" kern="1200">
          <a:solidFill>
            <a:schemeClr val="tx1"/>
          </a:solidFill>
          <a:latin typeface="+mn-lt"/>
          <a:ea typeface="+mn-ea"/>
          <a:cs typeface="+mn-cs"/>
        </a:defRPr>
      </a:lvl3pPr>
      <a:lvl4pPr marL="1485749" indent="-212250" algn="l" defTabSz="424500" rtl="0" eaLnBrk="1" latinLnBrk="0" hangingPunct="1">
        <a:spcBef>
          <a:spcPct val="20000"/>
        </a:spcBef>
        <a:buFont typeface="Arial"/>
        <a:buChar char="–"/>
        <a:defRPr sz="1800" kern="1200">
          <a:solidFill>
            <a:schemeClr val="tx1"/>
          </a:solidFill>
          <a:latin typeface="+mn-lt"/>
          <a:ea typeface="+mn-ea"/>
          <a:cs typeface="+mn-cs"/>
        </a:defRPr>
      </a:lvl4pPr>
      <a:lvl5pPr marL="1910249" indent="-212250" algn="l" defTabSz="424500" rtl="0" eaLnBrk="1" latinLnBrk="0" hangingPunct="1">
        <a:spcBef>
          <a:spcPct val="20000"/>
        </a:spcBef>
        <a:buFont typeface="Arial"/>
        <a:buChar char="»"/>
        <a:defRPr sz="1800" kern="1200">
          <a:solidFill>
            <a:schemeClr val="tx1"/>
          </a:solidFill>
          <a:latin typeface="+mn-lt"/>
          <a:ea typeface="+mn-ea"/>
          <a:cs typeface="+mn-cs"/>
        </a:defRPr>
      </a:lvl5pPr>
      <a:lvl6pPr marL="2334750" indent="-212250" algn="l" defTabSz="424500" rtl="0" eaLnBrk="1" latinLnBrk="0" hangingPunct="1">
        <a:spcBef>
          <a:spcPct val="20000"/>
        </a:spcBef>
        <a:buFont typeface="Arial"/>
        <a:buChar char="•"/>
        <a:defRPr sz="1800" kern="1200">
          <a:solidFill>
            <a:schemeClr val="tx1"/>
          </a:solidFill>
          <a:latin typeface="+mn-lt"/>
          <a:ea typeface="+mn-ea"/>
          <a:cs typeface="+mn-cs"/>
        </a:defRPr>
      </a:lvl6pPr>
      <a:lvl7pPr marL="2759249" indent="-212250" algn="l" defTabSz="424500" rtl="0" eaLnBrk="1" latinLnBrk="0" hangingPunct="1">
        <a:spcBef>
          <a:spcPct val="20000"/>
        </a:spcBef>
        <a:buFont typeface="Arial"/>
        <a:buChar char="•"/>
        <a:defRPr sz="1800" kern="1200">
          <a:solidFill>
            <a:schemeClr val="tx1"/>
          </a:solidFill>
          <a:latin typeface="+mn-lt"/>
          <a:ea typeface="+mn-ea"/>
          <a:cs typeface="+mn-cs"/>
        </a:defRPr>
      </a:lvl7pPr>
      <a:lvl8pPr marL="3183749" indent="-212250" algn="l" defTabSz="424500" rtl="0" eaLnBrk="1" latinLnBrk="0" hangingPunct="1">
        <a:spcBef>
          <a:spcPct val="20000"/>
        </a:spcBef>
        <a:buFont typeface="Arial"/>
        <a:buChar char="•"/>
        <a:defRPr sz="1800" kern="1200">
          <a:solidFill>
            <a:schemeClr val="tx1"/>
          </a:solidFill>
          <a:latin typeface="+mn-lt"/>
          <a:ea typeface="+mn-ea"/>
          <a:cs typeface="+mn-cs"/>
        </a:defRPr>
      </a:lvl8pPr>
      <a:lvl9pPr marL="3608249" indent="-212250" algn="l" defTabSz="424500"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s-ES"/>
      </a:defPPr>
      <a:lvl1pPr marL="0" algn="l" defTabSz="424500" rtl="0" eaLnBrk="1" latinLnBrk="0" hangingPunct="1">
        <a:defRPr sz="1700" kern="1200">
          <a:solidFill>
            <a:schemeClr val="tx1"/>
          </a:solidFill>
          <a:latin typeface="+mn-lt"/>
          <a:ea typeface="+mn-ea"/>
          <a:cs typeface="+mn-cs"/>
        </a:defRPr>
      </a:lvl1pPr>
      <a:lvl2pPr marL="424500" algn="l" defTabSz="424500" rtl="0" eaLnBrk="1" latinLnBrk="0" hangingPunct="1">
        <a:defRPr sz="1700" kern="1200">
          <a:solidFill>
            <a:schemeClr val="tx1"/>
          </a:solidFill>
          <a:latin typeface="+mn-lt"/>
          <a:ea typeface="+mn-ea"/>
          <a:cs typeface="+mn-cs"/>
        </a:defRPr>
      </a:lvl2pPr>
      <a:lvl3pPr marL="849000" algn="l" defTabSz="424500" rtl="0" eaLnBrk="1" latinLnBrk="0" hangingPunct="1">
        <a:defRPr sz="1700" kern="1200">
          <a:solidFill>
            <a:schemeClr val="tx1"/>
          </a:solidFill>
          <a:latin typeface="+mn-lt"/>
          <a:ea typeface="+mn-ea"/>
          <a:cs typeface="+mn-cs"/>
        </a:defRPr>
      </a:lvl3pPr>
      <a:lvl4pPr marL="1273500" algn="l" defTabSz="424500" rtl="0" eaLnBrk="1" latinLnBrk="0" hangingPunct="1">
        <a:defRPr sz="1700" kern="1200">
          <a:solidFill>
            <a:schemeClr val="tx1"/>
          </a:solidFill>
          <a:latin typeface="+mn-lt"/>
          <a:ea typeface="+mn-ea"/>
          <a:cs typeface="+mn-cs"/>
        </a:defRPr>
      </a:lvl4pPr>
      <a:lvl5pPr marL="1697999" algn="l" defTabSz="424500" rtl="0" eaLnBrk="1" latinLnBrk="0" hangingPunct="1">
        <a:defRPr sz="1700" kern="1200">
          <a:solidFill>
            <a:schemeClr val="tx1"/>
          </a:solidFill>
          <a:latin typeface="+mn-lt"/>
          <a:ea typeface="+mn-ea"/>
          <a:cs typeface="+mn-cs"/>
        </a:defRPr>
      </a:lvl5pPr>
      <a:lvl6pPr marL="2122500" algn="l" defTabSz="424500" rtl="0" eaLnBrk="1" latinLnBrk="0" hangingPunct="1">
        <a:defRPr sz="1700" kern="1200">
          <a:solidFill>
            <a:schemeClr val="tx1"/>
          </a:solidFill>
          <a:latin typeface="+mn-lt"/>
          <a:ea typeface="+mn-ea"/>
          <a:cs typeface="+mn-cs"/>
        </a:defRPr>
      </a:lvl6pPr>
      <a:lvl7pPr marL="2546999" algn="l" defTabSz="424500" rtl="0" eaLnBrk="1" latinLnBrk="0" hangingPunct="1">
        <a:defRPr sz="1700" kern="1200">
          <a:solidFill>
            <a:schemeClr val="tx1"/>
          </a:solidFill>
          <a:latin typeface="+mn-lt"/>
          <a:ea typeface="+mn-ea"/>
          <a:cs typeface="+mn-cs"/>
        </a:defRPr>
      </a:lvl7pPr>
      <a:lvl8pPr marL="2971499" algn="l" defTabSz="424500" rtl="0" eaLnBrk="1" latinLnBrk="0" hangingPunct="1">
        <a:defRPr sz="1700" kern="1200">
          <a:solidFill>
            <a:schemeClr val="tx1"/>
          </a:solidFill>
          <a:latin typeface="+mn-lt"/>
          <a:ea typeface="+mn-ea"/>
          <a:cs typeface="+mn-cs"/>
        </a:defRPr>
      </a:lvl8pPr>
      <a:lvl9pPr marL="3395999" algn="l" defTabSz="424500"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28865"/>
            <a:ext cx="8229600" cy="952500"/>
          </a:xfrm>
          <a:prstGeom prst="rect">
            <a:avLst/>
          </a:prstGeom>
        </p:spPr>
        <p:txBody>
          <a:bodyPr vert="horz" lIns="84900" tIns="42450" rIns="84900" bIns="4245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333500"/>
            <a:ext cx="8229600" cy="3771636"/>
          </a:xfrm>
          <a:prstGeom prst="rect">
            <a:avLst/>
          </a:prstGeom>
        </p:spPr>
        <p:txBody>
          <a:bodyPr vert="horz" lIns="84900" tIns="42450" rIns="84900" bIns="4245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1" y="5296959"/>
            <a:ext cx="2133600" cy="304271"/>
          </a:xfrm>
          <a:prstGeom prst="rect">
            <a:avLst/>
          </a:prstGeom>
        </p:spPr>
        <p:txBody>
          <a:bodyPr vert="horz" lIns="84900" tIns="42450" rIns="84900" bIns="42450" rtlCol="0" anchor="ctr"/>
          <a:lstStyle>
            <a:lvl1pPr algn="l">
              <a:defRPr sz="1100">
                <a:solidFill>
                  <a:schemeClr val="tx1">
                    <a:tint val="75000"/>
                  </a:schemeClr>
                </a:solidFill>
              </a:defRPr>
            </a:lvl1p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5" name="Marcador de pie de página 4"/>
          <p:cNvSpPr>
            <a:spLocks noGrp="1"/>
          </p:cNvSpPr>
          <p:nvPr>
            <p:ph type="ftr" sz="quarter" idx="3"/>
          </p:nvPr>
        </p:nvSpPr>
        <p:spPr>
          <a:xfrm>
            <a:off x="3124200" y="5296959"/>
            <a:ext cx="2895600" cy="304271"/>
          </a:xfrm>
          <a:prstGeom prst="rect">
            <a:avLst/>
          </a:prstGeom>
        </p:spPr>
        <p:txBody>
          <a:bodyPr vert="horz" lIns="84900" tIns="42450" rIns="84900" bIns="42450" rtlCol="0" anchor="ctr"/>
          <a:lstStyle>
            <a:lvl1pPr algn="ctr">
              <a:defRPr sz="1100">
                <a:solidFill>
                  <a:schemeClr val="tx1">
                    <a:tint val="75000"/>
                  </a:schemeClr>
                </a:solidFill>
              </a:defRPr>
            </a:lvl1pPr>
          </a:lstStyle>
          <a:p>
            <a:pPr defTabSz="424500"/>
            <a:endParaRPr lang="es-ES">
              <a:solidFill>
                <a:prstClr val="black">
                  <a:tint val="75000"/>
                </a:prstClr>
              </a:solidFill>
            </a:endParaRPr>
          </a:p>
        </p:txBody>
      </p:sp>
      <p:sp>
        <p:nvSpPr>
          <p:cNvPr id="6" name="Marcador de número de diapositiva 5"/>
          <p:cNvSpPr>
            <a:spLocks noGrp="1"/>
          </p:cNvSpPr>
          <p:nvPr>
            <p:ph type="sldNum" sz="quarter" idx="4"/>
          </p:nvPr>
        </p:nvSpPr>
        <p:spPr>
          <a:xfrm>
            <a:off x="6553200" y="5296959"/>
            <a:ext cx="2133600" cy="304271"/>
          </a:xfrm>
          <a:prstGeom prst="rect">
            <a:avLst/>
          </a:prstGeom>
        </p:spPr>
        <p:txBody>
          <a:bodyPr vert="horz" lIns="84900" tIns="42450" rIns="84900" bIns="42450" rtlCol="0" anchor="ctr"/>
          <a:lstStyle>
            <a:lvl1pPr algn="r">
              <a:defRPr sz="1100">
                <a:solidFill>
                  <a:schemeClr val="tx1">
                    <a:tint val="75000"/>
                  </a:schemeClr>
                </a:solidFill>
              </a:defRPr>
            </a:lvl1p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Tree>
    <p:extLst>
      <p:ext uri="{BB962C8B-B14F-4D97-AF65-F5344CB8AC3E}">
        <p14:creationId xmlns:p14="http://schemas.microsoft.com/office/powerpoint/2010/main" val="3193947276"/>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Lst>
  <p:txStyles>
    <p:titleStyle>
      <a:lvl1pPr algn="ctr" defTabSz="424500" rtl="0" eaLnBrk="1" latinLnBrk="0" hangingPunct="1">
        <a:spcBef>
          <a:spcPct val="0"/>
        </a:spcBef>
        <a:buNone/>
        <a:defRPr sz="4100" kern="1200">
          <a:solidFill>
            <a:schemeClr val="tx1"/>
          </a:solidFill>
          <a:latin typeface="+mj-lt"/>
          <a:ea typeface="+mj-ea"/>
          <a:cs typeface="+mj-cs"/>
        </a:defRPr>
      </a:lvl1pPr>
    </p:titleStyle>
    <p:bodyStyle>
      <a:lvl1pPr marL="318375" indent="-318375" algn="l" defTabSz="424500" rtl="0" eaLnBrk="1" latinLnBrk="0" hangingPunct="1">
        <a:spcBef>
          <a:spcPct val="20000"/>
        </a:spcBef>
        <a:buFont typeface="Arial"/>
        <a:buChar char="•"/>
        <a:defRPr sz="3000" kern="1200">
          <a:solidFill>
            <a:schemeClr val="tx1"/>
          </a:solidFill>
          <a:latin typeface="+mn-lt"/>
          <a:ea typeface="+mn-ea"/>
          <a:cs typeface="+mn-cs"/>
        </a:defRPr>
      </a:lvl1pPr>
      <a:lvl2pPr marL="689812" indent="-265312" algn="l" defTabSz="424500" rtl="0" eaLnBrk="1" latinLnBrk="0" hangingPunct="1">
        <a:spcBef>
          <a:spcPct val="20000"/>
        </a:spcBef>
        <a:buFont typeface="Arial"/>
        <a:buChar char="–"/>
        <a:defRPr sz="2600" kern="1200">
          <a:solidFill>
            <a:schemeClr val="tx1"/>
          </a:solidFill>
          <a:latin typeface="+mn-lt"/>
          <a:ea typeface="+mn-ea"/>
          <a:cs typeface="+mn-cs"/>
        </a:defRPr>
      </a:lvl2pPr>
      <a:lvl3pPr marL="1061250" indent="-212250" algn="l" defTabSz="424500" rtl="0" eaLnBrk="1" latinLnBrk="0" hangingPunct="1">
        <a:spcBef>
          <a:spcPct val="20000"/>
        </a:spcBef>
        <a:buFont typeface="Arial"/>
        <a:buChar char="•"/>
        <a:defRPr sz="2200" kern="1200">
          <a:solidFill>
            <a:schemeClr val="tx1"/>
          </a:solidFill>
          <a:latin typeface="+mn-lt"/>
          <a:ea typeface="+mn-ea"/>
          <a:cs typeface="+mn-cs"/>
        </a:defRPr>
      </a:lvl3pPr>
      <a:lvl4pPr marL="1485749" indent="-212250" algn="l" defTabSz="424500" rtl="0" eaLnBrk="1" latinLnBrk="0" hangingPunct="1">
        <a:spcBef>
          <a:spcPct val="20000"/>
        </a:spcBef>
        <a:buFont typeface="Arial"/>
        <a:buChar char="–"/>
        <a:defRPr sz="1800" kern="1200">
          <a:solidFill>
            <a:schemeClr val="tx1"/>
          </a:solidFill>
          <a:latin typeface="+mn-lt"/>
          <a:ea typeface="+mn-ea"/>
          <a:cs typeface="+mn-cs"/>
        </a:defRPr>
      </a:lvl4pPr>
      <a:lvl5pPr marL="1910249" indent="-212250" algn="l" defTabSz="424500" rtl="0" eaLnBrk="1" latinLnBrk="0" hangingPunct="1">
        <a:spcBef>
          <a:spcPct val="20000"/>
        </a:spcBef>
        <a:buFont typeface="Arial"/>
        <a:buChar char="»"/>
        <a:defRPr sz="1800" kern="1200">
          <a:solidFill>
            <a:schemeClr val="tx1"/>
          </a:solidFill>
          <a:latin typeface="+mn-lt"/>
          <a:ea typeface="+mn-ea"/>
          <a:cs typeface="+mn-cs"/>
        </a:defRPr>
      </a:lvl5pPr>
      <a:lvl6pPr marL="2334750" indent="-212250" algn="l" defTabSz="424500" rtl="0" eaLnBrk="1" latinLnBrk="0" hangingPunct="1">
        <a:spcBef>
          <a:spcPct val="20000"/>
        </a:spcBef>
        <a:buFont typeface="Arial"/>
        <a:buChar char="•"/>
        <a:defRPr sz="1800" kern="1200">
          <a:solidFill>
            <a:schemeClr val="tx1"/>
          </a:solidFill>
          <a:latin typeface="+mn-lt"/>
          <a:ea typeface="+mn-ea"/>
          <a:cs typeface="+mn-cs"/>
        </a:defRPr>
      </a:lvl6pPr>
      <a:lvl7pPr marL="2759249" indent="-212250" algn="l" defTabSz="424500" rtl="0" eaLnBrk="1" latinLnBrk="0" hangingPunct="1">
        <a:spcBef>
          <a:spcPct val="20000"/>
        </a:spcBef>
        <a:buFont typeface="Arial"/>
        <a:buChar char="•"/>
        <a:defRPr sz="1800" kern="1200">
          <a:solidFill>
            <a:schemeClr val="tx1"/>
          </a:solidFill>
          <a:latin typeface="+mn-lt"/>
          <a:ea typeface="+mn-ea"/>
          <a:cs typeface="+mn-cs"/>
        </a:defRPr>
      </a:lvl7pPr>
      <a:lvl8pPr marL="3183749" indent="-212250" algn="l" defTabSz="424500" rtl="0" eaLnBrk="1" latinLnBrk="0" hangingPunct="1">
        <a:spcBef>
          <a:spcPct val="20000"/>
        </a:spcBef>
        <a:buFont typeface="Arial"/>
        <a:buChar char="•"/>
        <a:defRPr sz="1800" kern="1200">
          <a:solidFill>
            <a:schemeClr val="tx1"/>
          </a:solidFill>
          <a:latin typeface="+mn-lt"/>
          <a:ea typeface="+mn-ea"/>
          <a:cs typeface="+mn-cs"/>
        </a:defRPr>
      </a:lvl8pPr>
      <a:lvl9pPr marL="3608249" indent="-212250" algn="l" defTabSz="424500"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s-ES"/>
      </a:defPPr>
      <a:lvl1pPr marL="0" algn="l" defTabSz="424500" rtl="0" eaLnBrk="1" latinLnBrk="0" hangingPunct="1">
        <a:defRPr sz="1700" kern="1200">
          <a:solidFill>
            <a:schemeClr val="tx1"/>
          </a:solidFill>
          <a:latin typeface="+mn-lt"/>
          <a:ea typeface="+mn-ea"/>
          <a:cs typeface="+mn-cs"/>
        </a:defRPr>
      </a:lvl1pPr>
      <a:lvl2pPr marL="424500" algn="l" defTabSz="424500" rtl="0" eaLnBrk="1" latinLnBrk="0" hangingPunct="1">
        <a:defRPr sz="1700" kern="1200">
          <a:solidFill>
            <a:schemeClr val="tx1"/>
          </a:solidFill>
          <a:latin typeface="+mn-lt"/>
          <a:ea typeface="+mn-ea"/>
          <a:cs typeface="+mn-cs"/>
        </a:defRPr>
      </a:lvl2pPr>
      <a:lvl3pPr marL="849000" algn="l" defTabSz="424500" rtl="0" eaLnBrk="1" latinLnBrk="0" hangingPunct="1">
        <a:defRPr sz="1700" kern="1200">
          <a:solidFill>
            <a:schemeClr val="tx1"/>
          </a:solidFill>
          <a:latin typeface="+mn-lt"/>
          <a:ea typeface="+mn-ea"/>
          <a:cs typeface="+mn-cs"/>
        </a:defRPr>
      </a:lvl3pPr>
      <a:lvl4pPr marL="1273500" algn="l" defTabSz="424500" rtl="0" eaLnBrk="1" latinLnBrk="0" hangingPunct="1">
        <a:defRPr sz="1700" kern="1200">
          <a:solidFill>
            <a:schemeClr val="tx1"/>
          </a:solidFill>
          <a:latin typeface="+mn-lt"/>
          <a:ea typeface="+mn-ea"/>
          <a:cs typeface="+mn-cs"/>
        </a:defRPr>
      </a:lvl4pPr>
      <a:lvl5pPr marL="1697999" algn="l" defTabSz="424500" rtl="0" eaLnBrk="1" latinLnBrk="0" hangingPunct="1">
        <a:defRPr sz="1700" kern="1200">
          <a:solidFill>
            <a:schemeClr val="tx1"/>
          </a:solidFill>
          <a:latin typeface="+mn-lt"/>
          <a:ea typeface="+mn-ea"/>
          <a:cs typeface="+mn-cs"/>
        </a:defRPr>
      </a:lvl5pPr>
      <a:lvl6pPr marL="2122500" algn="l" defTabSz="424500" rtl="0" eaLnBrk="1" latinLnBrk="0" hangingPunct="1">
        <a:defRPr sz="1700" kern="1200">
          <a:solidFill>
            <a:schemeClr val="tx1"/>
          </a:solidFill>
          <a:latin typeface="+mn-lt"/>
          <a:ea typeface="+mn-ea"/>
          <a:cs typeface="+mn-cs"/>
        </a:defRPr>
      </a:lvl6pPr>
      <a:lvl7pPr marL="2546999" algn="l" defTabSz="424500" rtl="0" eaLnBrk="1" latinLnBrk="0" hangingPunct="1">
        <a:defRPr sz="1700" kern="1200">
          <a:solidFill>
            <a:schemeClr val="tx1"/>
          </a:solidFill>
          <a:latin typeface="+mn-lt"/>
          <a:ea typeface="+mn-ea"/>
          <a:cs typeface="+mn-cs"/>
        </a:defRPr>
      </a:lvl7pPr>
      <a:lvl8pPr marL="2971499" algn="l" defTabSz="424500" rtl="0" eaLnBrk="1" latinLnBrk="0" hangingPunct="1">
        <a:defRPr sz="1700" kern="1200">
          <a:solidFill>
            <a:schemeClr val="tx1"/>
          </a:solidFill>
          <a:latin typeface="+mn-lt"/>
          <a:ea typeface="+mn-ea"/>
          <a:cs typeface="+mn-cs"/>
        </a:defRPr>
      </a:lvl8pPr>
      <a:lvl9pPr marL="3395999" algn="l" defTabSz="424500"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7056"/>
            <a:ext cx="9144000" cy="5722056"/>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508000"/>
            <a:ext cx="6447501" cy="1100667"/>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08001" y="1800491"/>
            <a:ext cx="6447501" cy="323397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403850" y="5034469"/>
            <a:ext cx="683954" cy="304271"/>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342900"/>
            <a:fld id="{B61BEF0D-F0BB-DE4B-95CE-6DB70DBA9567}" type="datetimeFigureOut">
              <a:rPr lang="en-US" smtClean="0">
                <a:solidFill>
                  <a:prstClr val="black">
                    <a:tint val="75000"/>
                  </a:prstClr>
                </a:solidFill>
              </a:rPr>
              <a:pPr defTabSz="342900"/>
              <a:t>11/15/2017</a:t>
            </a:fld>
            <a:endParaRPr lang="en-US" dirty="0">
              <a:solidFill>
                <a:prstClr val="black">
                  <a:tint val="75000"/>
                </a:prstClr>
              </a:solidFill>
            </a:endParaRPr>
          </a:p>
        </p:txBody>
      </p:sp>
      <p:sp>
        <p:nvSpPr>
          <p:cNvPr id="5" name="Footer Placeholder 4"/>
          <p:cNvSpPr>
            <a:spLocks noGrp="1"/>
          </p:cNvSpPr>
          <p:nvPr>
            <p:ph type="ftr" sz="quarter" idx="3"/>
          </p:nvPr>
        </p:nvSpPr>
        <p:spPr>
          <a:xfrm>
            <a:off x="508001" y="5034469"/>
            <a:ext cx="4723209" cy="304271"/>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342900"/>
            <a:endParaRPr lang="en-US" dirty="0">
              <a:solidFill>
                <a:prstClr val="black">
                  <a:tint val="75000"/>
                </a:prstClr>
              </a:solidFill>
            </a:endParaRPr>
          </a:p>
        </p:txBody>
      </p:sp>
      <p:sp>
        <p:nvSpPr>
          <p:cNvPr id="6" name="Slide Number Placeholder 5"/>
          <p:cNvSpPr>
            <a:spLocks noGrp="1"/>
          </p:cNvSpPr>
          <p:nvPr>
            <p:ph type="sldNum" sz="quarter" idx="4"/>
          </p:nvPr>
        </p:nvSpPr>
        <p:spPr>
          <a:xfrm>
            <a:off x="6442998" y="5034469"/>
            <a:ext cx="512504" cy="304271"/>
          </a:xfrm>
          <a:prstGeom prst="rect">
            <a:avLst/>
          </a:prstGeom>
        </p:spPr>
        <p:txBody>
          <a:bodyPr vert="horz" lIns="91440" tIns="45720" rIns="91440" bIns="45720" rtlCol="0" anchor="ctr"/>
          <a:lstStyle>
            <a:lvl1pPr algn="r">
              <a:defRPr sz="675">
                <a:solidFill>
                  <a:schemeClr val="accent1"/>
                </a:solidFill>
              </a:defRPr>
            </a:lvl1pPr>
          </a:lstStyle>
          <a:p>
            <a:pPr defTabSz="342900"/>
            <a:fld id="{D57F1E4F-1CFF-5643-939E-217C01CDF565}" type="slidenum">
              <a:rPr lang="en-US" smtClean="0">
                <a:solidFill>
                  <a:srgbClr val="90C226"/>
                </a:solidFill>
              </a:rPr>
              <a:pPr defTabSz="342900"/>
              <a:t>‹Nº›</a:t>
            </a:fld>
            <a:endParaRPr lang="en-US" dirty="0">
              <a:solidFill>
                <a:srgbClr val="90C226"/>
              </a:solidFill>
            </a:endParaRPr>
          </a:p>
        </p:txBody>
      </p:sp>
    </p:spTree>
    <p:extLst>
      <p:ext uri="{BB962C8B-B14F-4D97-AF65-F5344CB8AC3E}">
        <p14:creationId xmlns:p14="http://schemas.microsoft.com/office/powerpoint/2010/main" val="1547663681"/>
      </p:ext>
    </p:extLst>
  </p:cSld>
  <p:clrMap bg1="lt1" tx1="dk1" bg2="lt2" tx2="dk2" accent1="accent1" accent2="accent2" accent3="accent3" accent4="accent4" accent5="accent5" accent6="accent6" hlink="hlink" folHlink="folHlink"/>
  <p:sldLayoutIdLst>
    <p:sldLayoutId id="2147484157" r:id="rId1"/>
    <p:sldLayoutId id="2147484158" r:id="rId2"/>
    <p:sldLayoutId id="2147484159" r:id="rId3"/>
    <p:sldLayoutId id="2147484160" r:id="rId4"/>
    <p:sldLayoutId id="2147484161" r:id="rId5"/>
    <p:sldLayoutId id="2147484162" r:id="rId6"/>
    <p:sldLayoutId id="2147484163" r:id="rId7"/>
    <p:sldLayoutId id="2147484164" r:id="rId8"/>
    <p:sldLayoutId id="2147484165" r:id="rId9"/>
    <p:sldLayoutId id="2147484166" r:id="rId10"/>
    <p:sldLayoutId id="2147484167" r:id="rId11"/>
    <p:sldLayoutId id="2147484168" r:id="rId12"/>
    <p:sldLayoutId id="2147484169" r:id="rId13"/>
    <p:sldLayoutId id="2147484170" r:id="rId14"/>
    <p:sldLayoutId id="2147484171" r:id="rId15"/>
    <p:sldLayoutId id="2147484172"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7CF78EE3-C51A-409C-9087-6F170CEE3636}"/>
              </a:ext>
            </a:extLst>
          </p:cNvPr>
          <p:cNvSpPr>
            <a:spLocks noGrp="1"/>
          </p:cNvSpPr>
          <p:nvPr>
            <p:ph type="title"/>
          </p:nvPr>
        </p:nvSpPr>
        <p:spPr>
          <a:xfrm>
            <a:off x="628650" y="304271"/>
            <a:ext cx="7886700" cy="1104636"/>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xmlns="" id="{B189FFF9-11B4-4A22-8D93-288639A0E520}"/>
              </a:ext>
            </a:extLst>
          </p:cNvPr>
          <p:cNvSpPr>
            <a:spLocks noGrp="1"/>
          </p:cNvSpPr>
          <p:nvPr>
            <p:ph type="body" idx="1"/>
          </p:nvPr>
        </p:nvSpPr>
        <p:spPr>
          <a:xfrm>
            <a:off x="628650" y="1521354"/>
            <a:ext cx="7886700" cy="3626115"/>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xmlns="" id="{E0FDD335-3D5E-4BB7-8BDD-4813780DDDF5}"/>
              </a:ext>
            </a:extLst>
          </p:cNvPr>
          <p:cNvSpPr>
            <a:spLocks noGrp="1"/>
          </p:cNvSpPr>
          <p:nvPr>
            <p:ph type="dt" sz="half" idx="2"/>
          </p:nvPr>
        </p:nvSpPr>
        <p:spPr>
          <a:xfrm>
            <a:off x="628650" y="5296959"/>
            <a:ext cx="2057400" cy="304271"/>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5" name="Marcador de pie de página 4">
            <a:extLst>
              <a:ext uri="{FF2B5EF4-FFF2-40B4-BE49-F238E27FC236}">
                <a16:creationId xmlns:a16="http://schemas.microsoft.com/office/drawing/2014/main" xmlns="" id="{DFA1E6B9-3745-4456-AC73-7DE7AC20C9F1}"/>
              </a:ext>
            </a:extLst>
          </p:cNvPr>
          <p:cNvSpPr>
            <a:spLocks noGrp="1"/>
          </p:cNvSpPr>
          <p:nvPr>
            <p:ph type="ftr" sz="quarter" idx="3"/>
          </p:nvPr>
        </p:nvSpPr>
        <p:spPr>
          <a:xfrm>
            <a:off x="3028950" y="5296959"/>
            <a:ext cx="3086100" cy="304271"/>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424500"/>
            <a:endParaRPr lang="es-ES">
              <a:solidFill>
                <a:prstClr val="black">
                  <a:tint val="75000"/>
                </a:prstClr>
              </a:solidFill>
            </a:endParaRPr>
          </a:p>
        </p:txBody>
      </p:sp>
      <p:sp>
        <p:nvSpPr>
          <p:cNvPr id="6" name="Marcador de número de diapositiva 5">
            <a:extLst>
              <a:ext uri="{FF2B5EF4-FFF2-40B4-BE49-F238E27FC236}">
                <a16:creationId xmlns:a16="http://schemas.microsoft.com/office/drawing/2014/main" xmlns="" id="{87B893F6-3600-4D91-B872-23E877E7E6C0}"/>
              </a:ext>
            </a:extLst>
          </p:cNvPr>
          <p:cNvSpPr>
            <a:spLocks noGrp="1"/>
          </p:cNvSpPr>
          <p:nvPr>
            <p:ph type="sldNum" sz="quarter" idx="4"/>
          </p:nvPr>
        </p:nvSpPr>
        <p:spPr>
          <a:xfrm>
            <a:off x="6457950" y="5296959"/>
            <a:ext cx="2057400" cy="304271"/>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Tree>
    <p:extLst>
      <p:ext uri="{BB962C8B-B14F-4D97-AF65-F5344CB8AC3E}">
        <p14:creationId xmlns:p14="http://schemas.microsoft.com/office/powerpoint/2010/main" val="2265025797"/>
      </p:ext>
    </p:extLst>
  </p:cSld>
  <p:clrMap bg1="lt1" tx1="dk1" bg2="lt2" tx2="dk2" accent1="accent1" accent2="accent2" accent3="accent3" accent4="accent4" accent5="accent5" accent6="accent6" hlink="hlink" folHlink="folHlink"/>
  <p:sldLayoutIdLst>
    <p:sldLayoutId id="2147484225" r:id="rId1"/>
    <p:sldLayoutId id="2147484226" r:id="rId2"/>
    <p:sldLayoutId id="2147484227" r:id="rId3"/>
    <p:sldLayoutId id="2147484228" r:id="rId4"/>
    <p:sldLayoutId id="2147484229" r:id="rId5"/>
    <p:sldLayoutId id="2147484230" r:id="rId6"/>
    <p:sldLayoutId id="2147484231" r:id="rId7"/>
    <p:sldLayoutId id="2147484232" r:id="rId8"/>
    <p:sldLayoutId id="2147484233" r:id="rId9"/>
    <p:sldLayoutId id="2147484234" r:id="rId10"/>
    <p:sldLayoutId id="214748423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7056"/>
            <a:ext cx="9144000" cy="5722056"/>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508000"/>
            <a:ext cx="6447501" cy="1100667"/>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08001" y="1800491"/>
            <a:ext cx="6447501" cy="323397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403850" y="5034469"/>
            <a:ext cx="683954" cy="304271"/>
          </a:xfrm>
          <a:prstGeom prst="rect">
            <a:avLst/>
          </a:prstGeom>
        </p:spPr>
        <p:txBody>
          <a:bodyPr vert="horz" lIns="91440" tIns="45720" rIns="91440" bIns="45720" rtlCol="0" anchor="ctr"/>
          <a:lstStyle>
            <a:lvl1pPr algn="r">
              <a:defRPr sz="675">
                <a:solidFill>
                  <a:schemeClr val="tx1">
                    <a:tint val="75000"/>
                  </a:schemeClr>
                </a:solidFill>
              </a:defRPr>
            </a:lvl1pPr>
          </a:lstStyle>
          <a:p>
            <a:pPr defTabSz="424500"/>
            <a:fld id="{25503336-2C5B-1747-BACF-AB3FBC9A356B}" type="datetimeFigureOut">
              <a:rPr lang="es-ES" smtClean="0">
                <a:solidFill>
                  <a:prstClr val="black">
                    <a:tint val="75000"/>
                  </a:prstClr>
                </a:solidFill>
              </a:rPr>
              <a:pPr defTabSz="424500"/>
              <a:t>15/11/2017</a:t>
            </a:fld>
            <a:endParaRPr lang="es-ES">
              <a:solidFill>
                <a:prstClr val="black">
                  <a:tint val="75000"/>
                </a:prstClr>
              </a:solidFill>
            </a:endParaRPr>
          </a:p>
        </p:txBody>
      </p:sp>
      <p:sp>
        <p:nvSpPr>
          <p:cNvPr id="5" name="Footer Placeholder 4"/>
          <p:cNvSpPr>
            <a:spLocks noGrp="1"/>
          </p:cNvSpPr>
          <p:nvPr>
            <p:ph type="ftr" sz="quarter" idx="3"/>
          </p:nvPr>
        </p:nvSpPr>
        <p:spPr>
          <a:xfrm>
            <a:off x="508001" y="5034469"/>
            <a:ext cx="4723209" cy="304271"/>
          </a:xfrm>
          <a:prstGeom prst="rect">
            <a:avLst/>
          </a:prstGeom>
        </p:spPr>
        <p:txBody>
          <a:bodyPr vert="horz" lIns="91440" tIns="45720" rIns="91440" bIns="45720" rtlCol="0" anchor="ctr"/>
          <a:lstStyle>
            <a:lvl1pPr algn="l">
              <a:defRPr sz="675">
                <a:solidFill>
                  <a:schemeClr val="tx1">
                    <a:tint val="75000"/>
                  </a:schemeClr>
                </a:solidFill>
              </a:defRPr>
            </a:lvl1pPr>
          </a:lstStyle>
          <a:p>
            <a:pPr defTabSz="424500"/>
            <a:endParaRPr lang="es-ES">
              <a:solidFill>
                <a:prstClr val="black">
                  <a:tint val="75000"/>
                </a:prstClr>
              </a:solidFill>
            </a:endParaRPr>
          </a:p>
        </p:txBody>
      </p:sp>
      <p:sp>
        <p:nvSpPr>
          <p:cNvPr id="6" name="Slide Number Placeholder 5"/>
          <p:cNvSpPr>
            <a:spLocks noGrp="1"/>
          </p:cNvSpPr>
          <p:nvPr>
            <p:ph type="sldNum" sz="quarter" idx="4"/>
          </p:nvPr>
        </p:nvSpPr>
        <p:spPr>
          <a:xfrm>
            <a:off x="6442998" y="5034469"/>
            <a:ext cx="512504" cy="304271"/>
          </a:xfrm>
          <a:prstGeom prst="rect">
            <a:avLst/>
          </a:prstGeom>
        </p:spPr>
        <p:txBody>
          <a:bodyPr vert="horz" lIns="91440" tIns="45720" rIns="91440" bIns="45720" rtlCol="0" anchor="ctr"/>
          <a:lstStyle>
            <a:lvl1pPr algn="r">
              <a:defRPr sz="675">
                <a:solidFill>
                  <a:schemeClr val="accent1"/>
                </a:solidFill>
              </a:defRPr>
            </a:lvl1pPr>
          </a:lstStyle>
          <a:p>
            <a:pPr defTabSz="424500"/>
            <a:fld id="{3F1BC52F-BD68-4047-84FC-9DEE60570F0D}" type="slidenum">
              <a:rPr lang="es-ES" smtClean="0">
                <a:solidFill>
                  <a:prstClr val="black">
                    <a:tint val="75000"/>
                  </a:prstClr>
                </a:solidFill>
              </a:rPr>
              <a:pPr defTabSz="424500"/>
              <a:t>‹Nº›</a:t>
            </a:fld>
            <a:endParaRPr lang="es-ES">
              <a:solidFill>
                <a:prstClr val="black">
                  <a:tint val="75000"/>
                </a:prstClr>
              </a:solidFill>
            </a:endParaRPr>
          </a:p>
        </p:txBody>
      </p:sp>
    </p:spTree>
    <p:extLst>
      <p:ext uri="{BB962C8B-B14F-4D97-AF65-F5344CB8AC3E}">
        <p14:creationId xmlns:p14="http://schemas.microsoft.com/office/powerpoint/2010/main" val="2642279462"/>
      </p:ext>
    </p:extLst>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 id="2147484277" r:id="rId12"/>
    <p:sldLayoutId id="2147484278" r:id="rId13"/>
    <p:sldLayoutId id="2147484279" r:id="rId14"/>
    <p:sldLayoutId id="2147484280" r:id="rId15"/>
    <p:sldLayoutId id="2147484281"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1.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tiff"/><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tiff"/><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tiff"/><Relationship Id="rId1" Type="http://schemas.openxmlformats.org/officeDocument/2006/relationships/slideLayout" Target="../slideLayouts/slideLayout1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ángulo 1"/>
          <p:cNvSpPr/>
          <p:nvPr/>
        </p:nvSpPr>
        <p:spPr>
          <a:xfrm>
            <a:off x="2032840" y="2171155"/>
            <a:ext cx="4730697" cy="660439"/>
          </a:xfrm>
          <a:prstGeom prst="rect">
            <a:avLst/>
          </a:prstGeom>
          <a:noFill/>
        </p:spPr>
        <p:txBody>
          <a:bodyPr wrap="square" lIns="59692" tIns="29846" rIns="59692" bIns="29846">
            <a:spAutoFit/>
          </a:bodyPr>
          <a:lstStyle/>
          <a:p>
            <a:pPr algn="ctr" defTabSz="424500">
              <a:defRPr/>
            </a:pPr>
            <a:r>
              <a:rPr lang="es-ES_tradnl" sz="3900" b="1" spc="33" dirty="0">
                <a:ln w="9525" cmpd="sng">
                  <a:solidFill>
                    <a:srgbClr val="78C216"/>
                  </a:solidFill>
                  <a:prstDash val="solid"/>
                </a:ln>
                <a:solidFill>
                  <a:srgbClr val="FEFEFE"/>
                </a:solidFill>
                <a:effectLst>
                  <a:glow rad="38100">
                    <a:srgbClr val="4F81BD">
                      <a:alpha val="40000"/>
                    </a:srgbClr>
                  </a:glow>
                </a:effectLst>
                <a:latin typeface="Helvetica" panose="020B0604020202020204" pitchFamily="34" charset="0"/>
                <a:cs typeface="Helvetica" panose="020B0604020202020204" pitchFamily="34" charset="0"/>
              </a:rPr>
              <a:t>EXPO FRUIT </a:t>
            </a:r>
          </a:p>
        </p:txBody>
      </p:sp>
      <p:pic>
        <p:nvPicPr>
          <p:cNvPr id="3" name="Picture 4" descr="Resultado de imagen para cu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217" y="147850"/>
            <a:ext cx="2156783" cy="9986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7102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uchuvajuli">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857250" y="349376"/>
            <a:ext cx="6701790" cy="3954399"/>
          </a:xfrm>
        </p:spPr>
      </p:pic>
    </p:spTree>
    <p:extLst>
      <p:ext uri="{BB962C8B-B14F-4D97-AF65-F5344CB8AC3E}">
        <p14:creationId xmlns:p14="http://schemas.microsoft.com/office/powerpoint/2010/main" val="49972156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stretch>
            <a:fillRect/>
          </a:stretch>
        </p:blipFill>
        <p:spPr>
          <a:xfrm>
            <a:off x="7623214" y="5121320"/>
            <a:ext cx="1134705" cy="287330"/>
          </a:xfrm>
          <a:prstGeom prst="rect">
            <a:avLst/>
          </a:prstGeom>
        </p:spPr>
      </p:pic>
      <p:sp>
        <p:nvSpPr>
          <p:cNvPr id="20" name="Título 19">
            <a:extLst>
              <a:ext uri="{FF2B5EF4-FFF2-40B4-BE49-F238E27FC236}">
                <a16:creationId xmlns:a16="http://schemas.microsoft.com/office/drawing/2014/main" xmlns="" id="{0872171B-0065-4521-9CF0-7CB5F0B707F8}"/>
              </a:ext>
            </a:extLst>
          </p:cNvPr>
          <p:cNvSpPr>
            <a:spLocks noGrp="1"/>
          </p:cNvSpPr>
          <p:nvPr>
            <p:ph type="ctrTitle"/>
          </p:nvPr>
        </p:nvSpPr>
        <p:spPr/>
        <p:txBody>
          <a:bodyPr>
            <a:normAutofit/>
          </a:bodyPr>
          <a:lstStyle/>
          <a:p>
            <a:pPr algn="ctr"/>
            <a:r>
              <a:rPr lang="es-ES" dirty="0"/>
              <a:t>GRACIAS </a:t>
            </a:r>
          </a:p>
        </p:txBody>
      </p:sp>
      <p:sp>
        <p:nvSpPr>
          <p:cNvPr id="21" name="Subtítulo 20">
            <a:extLst>
              <a:ext uri="{FF2B5EF4-FFF2-40B4-BE49-F238E27FC236}">
                <a16:creationId xmlns:a16="http://schemas.microsoft.com/office/drawing/2014/main" xmlns="" id="{F61E5620-D6B3-49E5-8E28-0CB05598B122}"/>
              </a:ext>
            </a:extLst>
          </p:cNvPr>
          <p:cNvSpPr>
            <a:spLocks noGrp="1"/>
          </p:cNvSpPr>
          <p:nvPr>
            <p:ph type="subTitle" idx="1"/>
          </p:nvPr>
        </p:nvSpPr>
        <p:spPr>
          <a:xfrm>
            <a:off x="1130299" y="3375694"/>
            <a:ext cx="7020923" cy="1448855"/>
          </a:xfrm>
        </p:spPr>
        <p:txBody>
          <a:bodyPr>
            <a:normAutofit lnSpcReduction="10000"/>
          </a:bodyPr>
          <a:lstStyle/>
          <a:p>
            <a:pPr algn="just"/>
            <a:r>
              <a:rPr lang="es-ES" dirty="0"/>
              <a:t>POR: </a:t>
            </a:r>
          </a:p>
          <a:p>
            <a:pPr algn="just"/>
            <a:r>
              <a:rPr lang="es-ES" dirty="0"/>
              <a:t>JESSICA JASBLEIDY BAQUERO TORRES</a:t>
            </a:r>
          </a:p>
          <a:p>
            <a:pPr algn="just"/>
            <a:r>
              <a:rPr lang="es-ES" dirty="0"/>
              <a:t>ANDREA FIGUEROA NOMEZQUE </a:t>
            </a:r>
          </a:p>
          <a:p>
            <a:pPr algn="just"/>
            <a:r>
              <a:rPr lang="es-ES" dirty="0"/>
              <a:t>ERIKA PAOLA REY BELTRAN</a:t>
            </a:r>
          </a:p>
          <a:p>
            <a:pPr algn="just"/>
            <a:r>
              <a:rPr lang="es-ES" dirty="0"/>
              <a:t>JOHANNA CATALINA TELLO PASTRAN </a:t>
            </a:r>
          </a:p>
          <a:p>
            <a:endParaRPr lang="es-ES" dirty="0"/>
          </a:p>
        </p:txBody>
      </p:sp>
    </p:spTree>
    <p:extLst>
      <p:ext uri="{BB962C8B-B14F-4D97-AF65-F5344CB8AC3E}">
        <p14:creationId xmlns:p14="http://schemas.microsoft.com/office/powerpoint/2010/main" val="3925790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uadroTexto 2"/>
          <p:cNvSpPr txBox="1"/>
          <p:nvPr/>
        </p:nvSpPr>
        <p:spPr>
          <a:xfrm>
            <a:off x="-2351025" y="2864255"/>
            <a:ext cx="184666" cy="353943"/>
          </a:xfrm>
          <a:prstGeom prst="rect">
            <a:avLst/>
          </a:prstGeom>
          <a:noFill/>
        </p:spPr>
        <p:txBody>
          <a:bodyPr wrap="none" rtlCol="0">
            <a:spAutoFit/>
          </a:bodyPr>
          <a:lstStyle/>
          <a:p>
            <a:endParaRPr lang="es-ES" dirty="0"/>
          </a:p>
        </p:txBody>
      </p:sp>
      <p:sp>
        <p:nvSpPr>
          <p:cNvPr id="78" name="CuadroTexto 77">
            <a:extLst>
              <a:ext uri="{FF2B5EF4-FFF2-40B4-BE49-F238E27FC236}">
                <a16:creationId xmlns:a16="http://schemas.microsoft.com/office/drawing/2014/main" xmlns="" id="{2C7C1E0B-E894-4572-8913-46A05B0C44D4}"/>
              </a:ext>
            </a:extLst>
          </p:cNvPr>
          <p:cNvSpPr txBox="1"/>
          <p:nvPr/>
        </p:nvSpPr>
        <p:spPr>
          <a:xfrm>
            <a:off x="1356486" y="763879"/>
            <a:ext cx="6234546" cy="1102088"/>
          </a:xfrm>
          <a:prstGeom prst="rect">
            <a:avLst/>
          </a:prstGeom>
          <a:noFill/>
        </p:spPr>
        <p:txBody>
          <a:bodyPr wrap="square" rtlCol="0">
            <a:spAutoFit/>
          </a:bodyPr>
          <a:lstStyle/>
          <a:p>
            <a:endParaRPr lang="es-ES" dirty="0"/>
          </a:p>
        </p:txBody>
      </p:sp>
      <p:sp>
        <p:nvSpPr>
          <p:cNvPr id="4" name="Título 3">
            <a:extLst>
              <a:ext uri="{FF2B5EF4-FFF2-40B4-BE49-F238E27FC236}">
                <a16:creationId xmlns:a16="http://schemas.microsoft.com/office/drawing/2014/main" xmlns="" id="{2345D343-2EF8-4B6B-8CEB-56122874675F}"/>
              </a:ext>
            </a:extLst>
          </p:cNvPr>
          <p:cNvSpPr>
            <a:spLocks noGrp="1"/>
          </p:cNvSpPr>
          <p:nvPr>
            <p:ph type="title"/>
          </p:nvPr>
        </p:nvSpPr>
        <p:spPr>
          <a:xfrm>
            <a:off x="1076875" y="366088"/>
            <a:ext cx="7133832" cy="682601"/>
          </a:xfrm>
        </p:spPr>
        <p:txBody>
          <a:bodyPr>
            <a:normAutofit fontScale="90000"/>
          </a:bodyPr>
          <a:lstStyle/>
          <a:p>
            <a:r>
              <a:rPr lang="es-ES" sz="4000" dirty="0">
                <a:solidFill>
                  <a:srgbClr val="64CD00"/>
                </a:solidFill>
                <a:latin typeface="Trebuchet MS" panose="020B0603020202020204" pitchFamily="34" charset="0"/>
              </a:rPr>
              <a:t>IDEA DE NEGOCIO</a:t>
            </a:r>
            <a:r>
              <a:rPr lang="es-ES" dirty="0"/>
              <a:t>	</a:t>
            </a:r>
          </a:p>
        </p:txBody>
      </p:sp>
      <p:sp>
        <p:nvSpPr>
          <p:cNvPr id="5" name="Marcador de contenido 4">
            <a:extLst>
              <a:ext uri="{FF2B5EF4-FFF2-40B4-BE49-F238E27FC236}">
                <a16:creationId xmlns:a16="http://schemas.microsoft.com/office/drawing/2014/main" xmlns="" id="{3229835D-86F4-4699-A520-62DC4C99B1F2}"/>
              </a:ext>
            </a:extLst>
          </p:cNvPr>
          <p:cNvSpPr>
            <a:spLocks noGrp="1"/>
          </p:cNvSpPr>
          <p:nvPr>
            <p:ph idx="1"/>
          </p:nvPr>
        </p:nvSpPr>
        <p:spPr>
          <a:xfrm>
            <a:off x="457200" y="1333499"/>
            <a:ext cx="8229600" cy="3194957"/>
          </a:xfrm>
        </p:spPr>
        <p:txBody>
          <a:bodyPr>
            <a:normAutofit lnSpcReduction="10000"/>
          </a:bodyPr>
          <a:lstStyle/>
          <a:p>
            <a:pPr marL="0" indent="0">
              <a:buNone/>
            </a:pPr>
            <a:r>
              <a:rPr lang="es-ES" sz="3200" dirty="0"/>
              <a:t>Nuestra idea de negocio consiste en la Exportación de mermelada de uchuva.</a:t>
            </a:r>
          </a:p>
          <a:p>
            <a:pPr marL="0" indent="0">
              <a:buNone/>
            </a:pPr>
            <a:endParaRPr lang="es-ES" sz="3200" dirty="0"/>
          </a:p>
          <a:p>
            <a:pPr marL="0" indent="0">
              <a:buNone/>
            </a:pPr>
            <a:r>
              <a:rPr lang="es-ES" sz="3200" dirty="0"/>
              <a:t>Este producto aun no ha sido exportado de manera activa en los países donde presenta mayor demanda.</a:t>
            </a:r>
          </a:p>
          <a:p>
            <a:pPr marL="0" indent="0">
              <a:buNone/>
            </a:pPr>
            <a:endParaRPr lang="es-ES" dirty="0"/>
          </a:p>
        </p:txBody>
      </p:sp>
    </p:spTree>
    <p:extLst>
      <p:ext uri="{BB962C8B-B14F-4D97-AF65-F5344CB8AC3E}">
        <p14:creationId xmlns:p14="http://schemas.microsoft.com/office/powerpoint/2010/main" val="1398714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747B6B4-9673-4F5E-9388-7D16C872E124}"/>
              </a:ext>
            </a:extLst>
          </p:cNvPr>
          <p:cNvSpPr>
            <a:spLocks noGrp="1"/>
          </p:cNvSpPr>
          <p:nvPr>
            <p:ph type="title"/>
          </p:nvPr>
        </p:nvSpPr>
        <p:spPr/>
        <p:txBody>
          <a:bodyPr/>
          <a:lstStyle/>
          <a:p>
            <a:pPr algn="ctr"/>
            <a:r>
              <a:rPr lang="es-ES" sz="4000" dirty="0">
                <a:solidFill>
                  <a:srgbClr val="64CD00"/>
                </a:solidFill>
                <a:latin typeface="Trebuchet MS" panose="020B0603020202020204" pitchFamily="34" charset="0"/>
              </a:rPr>
              <a:t>IDENTIDAD ESTRATEGICA</a:t>
            </a:r>
            <a:r>
              <a:rPr lang="es-ES" dirty="0"/>
              <a:t>	</a:t>
            </a:r>
          </a:p>
        </p:txBody>
      </p:sp>
      <p:sp>
        <p:nvSpPr>
          <p:cNvPr id="3" name="Marcador de contenido 2">
            <a:extLst>
              <a:ext uri="{FF2B5EF4-FFF2-40B4-BE49-F238E27FC236}">
                <a16:creationId xmlns:a16="http://schemas.microsoft.com/office/drawing/2014/main" xmlns="" id="{5E5913D2-02C2-4E2A-866B-4B7C4DA041C5}"/>
              </a:ext>
            </a:extLst>
          </p:cNvPr>
          <p:cNvSpPr>
            <a:spLocks noGrp="1"/>
          </p:cNvSpPr>
          <p:nvPr>
            <p:ph idx="1"/>
          </p:nvPr>
        </p:nvSpPr>
        <p:spPr>
          <a:xfrm>
            <a:off x="628650" y="1521354"/>
            <a:ext cx="7886700" cy="3573159"/>
          </a:xfrm>
        </p:spPr>
        <p:txBody>
          <a:bodyPr>
            <a:noAutofit/>
          </a:bodyPr>
          <a:lstStyle/>
          <a:p>
            <a:r>
              <a:rPr lang="es-ES" sz="3200" dirty="0">
                <a:latin typeface="Calibri" panose="020F0502020204030204" pitchFamily="34" charset="0"/>
                <a:cs typeface="Calibri" panose="020F0502020204030204" pitchFamily="34" charset="0"/>
              </a:rPr>
              <a:t>Expo Fruit es una micro empresa colombiana que ha querido incursionar en un mercado en donde la uchuva ha sido muy bien recibida. </a:t>
            </a:r>
          </a:p>
          <a:p>
            <a:r>
              <a:rPr lang="es-ES" sz="3200" dirty="0">
                <a:latin typeface="Calibri" panose="020F0502020204030204" pitchFamily="34" charset="0"/>
                <a:cs typeface="Calibri" panose="020F0502020204030204" pitchFamily="34" charset="0"/>
              </a:rPr>
              <a:t>Nuestra micro empresa busca innovar la manera en la que es consumida esta fruta en este país. </a:t>
            </a:r>
          </a:p>
        </p:txBody>
      </p:sp>
    </p:spTree>
    <p:extLst>
      <p:ext uri="{BB962C8B-B14F-4D97-AF65-F5344CB8AC3E}">
        <p14:creationId xmlns:p14="http://schemas.microsoft.com/office/powerpoint/2010/main" val="1815817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ángulo 28">
            <a:extLst>
              <a:ext uri="{FF2B5EF4-FFF2-40B4-BE49-F238E27FC236}">
                <a16:creationId xmlns:a16="http://schemas.microsoft.com/office/drawing/2014/main" xmlns="" id="{51653DC8-EF0B-43E4-9134-627B7EDAF101}"/>
              </a:ext>
            </a:extLst>
          </p:cNvPr>
          <p:cNvSpPr/>
          <p:nvPr/>
        </p:nvSpPr>
        <p:spPr>
          <a:xfrm>
            <a:off x="3654450" y="2447109"/>
            <a:ext cx="2032840" cy="2107474"/>
          </a:xfrm>
          <a:prstGeom prst="rect">
            <a:avLst/>
          </a:prstGeom>
          <a:solidFill>
            <a:schemeClr val="bg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solidFill>
                  <a:schemeClr val="tx1"/>
                </a:solidFill>
                <a:latin typeface="Calibri" panose="020F0502020204030204" pitchFamily="34" charset="0"/>
                <a:cs typeface="Calibri" panose="020F0502020204030204" pitchFamily="34" charset="0"/>
              </a:rPr>
              <a:t>Esta es un de las mas fuerzas mas poderosas ya que la rivalidad es entre empresas que están compitiendo en la misma industria, en donde ofrecemos el mismo tipo de producto, lo cual hace la posibilidad que el consumidor pueda cambiar fácilmente de marcas</a:t>
            </a:r>
          </a:p>
        </p:txBody>
      </p:sp>
      <p:sp>
        <p:nvSpPr>
          <p:cNvPr id="30" name="Rectángulo 29">
            <a:extLst>
              <a:ext uri="{FF2B5EF4-FFF2-40B4-BE49-F238E27FC236}">
                <a16:creationId xmlns:a16="http://schemas.microsoft.com/office/drawing/2014/main" xmlns="" id="{F8CC979A-FF67-4D34-A09A-B1F355CD1023}"/>
              </a:ext>
            </a:extLst>
          </p:cNvPr>
          <p:cNvSpPr/>
          <p:nvPr/>
        </p:nvSpPr>
        <p:spPr>
          <a:xfrm>
            <a:off x="264495" y="1266849"/>
            <a:ext cx="3037924" cy="1526519"/>
          </a:xfrm>
          <a:prstGeom prst="rect">
            <a:avLst/>
          </a:prstGeom>
          <a:solidFill>
            <a:schemeClr val="bg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solidFill>
                  <a:schemeClr val="tx1"/>
                </a:solidFill>
                <a:latin typeface="Calibri" panose="020F0502020204030204" pitchFamily="34" charset="0"/>
                <a:cs typeface="Calibri" panose="020F0502020204030204" pitchFamily="34" charset="0"/>
              </a:rPr>
              <a:t>Este tipo de amenaza surge con aquellas empresas que producen o venden el mismo producto, lo cual puede llevar a que el mercado comience a tener una saturación , generando una fuerte lealtad del consumidor hacia determinadas marcas. </a:t>
            </a:r>
          </a:p>
          <a:p>
            <a:pPr algn="ctr"/>
            <a:endParaRPr lang="es-ES" dirty="0"/>
          </a:p>
        </p:txBody>
      </p:sp>
      <p:sp>
        <p:nvSpPr>
          <p:cNvPr id="31" name="Rectángulo 30">
            <a:extLst>
              <a:ext uri="{FF2B5EF4-FFF2-40B4-BE49-F238E27FC236}">
                <a16:creationId xmlns:a16="http://schemas.microsoft.com/office/drawing/2014/main" xmlns="" id="{82F5DD7A-5FD0-425A-ABBC-2927456B2979}"/>
              </a:ext>
            </a:extLst>
          </p:cNvPr>
          <p:cNvSpPr/>
          <p:nvPr/>
        </p:nvSpPr>
        <p:spPr>
          <a:xfrm>
            <a:off x="6039321" y="1163567"/>
            <a:ext cx="2796099" cy="1629801"/>
          </a:xfrm>
          <a:prstGeom prst="rect">
            <a:avLst/>
          </a:prstGeom>
          <a:solidFill>
            <a:schemeClr val="bg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solidFill>
                  <a:schemeClr val="tx1"/>
                </a:solidFill>
                <a:latin typeface="Calibri" panose="020F0502020204030204" pitchFamily="34" charset="0"/>
                <a:cs typeface="Calibri" panose="020F0502020204030204" pitchFamily="34" charset="0"/>
              </a:rPr>
              <a:t>En este caso lo usual es que los compradores tengan mayor poder de negociación con los vendedores , en el cual aumentaría si no se tiene una diferenciación en los productos.</a:t>
            </a:r>
          </a:p>
        </p:txBody>
      </p:sp>
      <p:sp>
        <p:nvSpPr>
          <p:cNvPr id="32" name="Rectángulo 31">
            <a:extLst>
              <a:ext uri="{FF2B5EF4-FFF2-40B4-BE49-F238E27FC236}">
                <a16:creationId xmlns:a16="http://schemas.microsoft.com/office/drawing/2014/main" xmlns="" id="{D1B44360-8D1D-43FD-A33C-0D522ADCBCB3}"/>
              </a:ext>
            </a:extLst>
          </p:cNvPr>
          <p:cNvSpPr/>
          <p:nvPr/>
        </p:nvSpPr>
        <p:spPr>
          <a:xfrm>
            <a:off x="308581" y="4053084"/>
            <a:ext cx="2796099" cy="1404977"/>
          </a:xfrm>
          <a:prstGeom prst="rect">
            <a:avLst/>
          </a:prstGeom>
          <a:solidFill>
            <a:schemeClr val="bg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solidFill>
                  <a:schemeClr val="tx1"/>
                </a:solidFill>
                <a:latin typeface="Calibri" panose="020F0502020204030204" pitchFamily="34" charset="0"/>
                <a:cs typeface="Calibri" panose="020F0502020204030204" pitchFamily="34" charset="0"/>
              </a:rPr>
              <a:t>Es el poder de los proveedores para aumentar sus precios de venta a la compra de  materias primas, debido a ello se tendría que subir el valor de venta de un producto</a:t>
            </a:r>
            <a:r>
              <a:rPr lang="es-ES" sz="1200" dirty="0">
                <a:latin typeface="Calibri" panose="020F0502020204030204" pitchFamily="34" charset="0"/>
                <a:cs typeface="Calibri" panose="020F0502020204030204" pitchFamily="34" charset="0"/>
              </a:rPr>
              <a:t>.</a:t>
            </a:r>
          </a:p>
        </p:txBody>
      </p:sp>
      <p:sp>
        <p:nvSpPr>
          <p:cNvPr id="33" name="Rectángulo 32">
            <a:extLst>
              <a:ext uri="{FF2B5EF4-FFF2-40B4-BE49-F238E27FC236}">
                <a16:creationId xmlns:a16="http://schemas.microsoft.com/office/drawing/2014/main" xmlns="" id="{A4FBD18F-B198-4247-BB83-C9BEA3D5FDDA}"/>
              </a:ext>
            </a:extLst>
          </p:cNvPr>
          <p:cNvSpPr/>
          <p:nvPr/>
        </p:nvSpPr>
        <p:spPr>
          <a:xfrm>
            <a:off x="6039321" y="4053084"/>
            <a:ext cx="2796099" cy="1526519"/>
          </a:xfrm>
          <a:prstGeom prst="rect">
            <a:avLst/>
          </a:prstGeom>
          <a:solidFill>
            <a:schemeClr val="bg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solidFill>
                  <a:schemeClr val="tx1"/>
                </a:solidFill>
                <a:latin typeface="Calibri" panose="020F0502020204030204" pitchFamily="34" charset="0"/>
                <a:cs typeface="Calibri" panose="020F0502020204030204" pitchFamily="34" charset="0"/>
              </a:rPr>
              <a:t>Es el ingreso potencial de empresas que venden productos alternativos a los de nuestra industria, afecta a nuestro producto si este sustituto ingresa a al mercado con un precio bajo o menor, de mi producto existente. </a:t>
            </a:r>
          </a:p>
        </p:txBody>
      </p:sp>
      <p:sp>
        <p:nvSpPr>
          <p:cNvPr id="36" name="Título 35">
            <a:extLst>
              <a:ext uri="{FF2B5EF4-FFF2-40B4-BE49-F238E27FC236}">
                <a16:creationId xmlns:a16="http://schemas.microsoft.com/office/drawing/2014/main" xmlns="" id="{6F3E5190-DF5B-40E8-8AFA-D22850145D78}"/>
              </a:ext>
            </a:extLst>
          </p:cNvPr>
          <p:cNvSpPr>
            <a:spLocks noGrp="1"/>
          </p:cNvSpPr>
          <p:nvPr>
            <p:ph type="title"/>
          </p:nvPr>
        </p:nvSpPr>
        <p:spPr>
          <a:xfrm>
            <a:off x="905465" y="256939"/>
            <a:ext cx="7732215" cy="1132298"/>
          </a:xfrm>
        </p:spPr>
        <p:txBody>
          <a:bodyPr>
            <a:noAutofit/>
          </a:bodyPr>
          <a:lstStyle/>
          <a:p>
            <a:pPr algn="ctr"/>
            <a:r>
              <a:rPr lang="es-ES" sz="4000" dirty="0">
                <a:solidFill>
                  <a:srgbClr val="64CD00"/>
                </a:solidFill>
                <a:latin typeface="Trebuchet MS" panose="020B0603020202020204" pitchFamily="34" charset="0"/>
              </a:rPr>
              <a:t>CINCO FUERZAS DE PORTER EXPO FRUIT</a:t>
            </a:r>
          </a:p>
        </p:txBody>
      </p:sp>
    </p:spTree>
    <p:extLst>
      <p:ext uri="{BB962C8B-B14F-4D97-AF65-F5344CB8AC3E}">
        <p14:creationId xmlns:p14="http://schemas.microsoft.com/office/powerpoint/2010/main" val="2260908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73054" y="316093"/>
            <a:ext cx="31314" cy="242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7854" tIns="34290" rIns="13093" bIns="0" numCol="1" anchor="ctr" anchorCtr="0" compatLnSpc="1">
            <a:prstTxWarp prst="textNoShape">
              <a:avLst/>
            </a:prstTxWarp>
            <a:spAutoFit/>
          </a:bodyPr>
          <a:lstStyle/>
          <a:p>
            <a:pPr defTabSz="342900"/>
            <a:endParaRPr lang="es-CO" sz="1350">
              <a:solidFill>
                <a:prstClr val="black"/>
              </a:solidFill>
            </a:endParaRPr>
          </a:p>
        </p:txBody>
      </p:sp>
      <p:sp>
        <p:nvSpPr>
          <p:cNvPr id="16" name="Título 1"/>
          <p:cNvSpPr txBox="1">
            <a:spLocks/>
          </p:cNvSpPr>
          <p:nvPr/>
        </p:nvSpPr>
        <p:spPr>
          <a:xfrm>
            <a:off x="764344" y="143583"/>
            <a:ext cx="6429944" cy="929516"/>
          </a:xfrm>
          <a:prstGeom prst="rect">
            <a:avLst/>
          </a:prstGeom>
        </p:spPr>
        <p:txBody>
          <a:bodyPr vert="horz" lIns="68580" tIns="34290" rIns="68580" bIns="3429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CO" sz="4000" dirty="0">
                <a:solidFill>
                  <a:srgbClr val="90C226"/>
                </a:solidFill>
              </a:rPr>
              <a:t>ANALISIS DE CAMPOS DE FUERZAS</a:t>
            </a:r>
          </a:p>
        </p:txBody>
      </p:sp>
      <p:pic>
        <p:nvPicPr>
          <p:cNvPr id="2" name="Imagen 1">
            <a:extLst>
              <a:ext uri="{FF2B5EF4-FFF2-40B4-BE49-F238E27FC236}">
                <a16:creationId xmlns:a16="http://schemas.microsoft.com/office/drawing/2014/main" xmlns="" id="{6023EBA2-BD14-4327-95FA-C7CDEF8A72CD}"/>
              </a:ext>
            </a:extLst>
          </p:cNvPr>
          <p:cNvPicPr>
            <a:picLocks noChangeAspect="1"/>
          </p:cNvPicPr>
          <p:nvPr/>
        </p:nvPicPr>
        <p:blipFill>
          <a:blip r:embed="rId2"/>
          <a:stretch>
            <a:fillRect/>
          </a:stretch>
        </p:blipFill>
        <p:spPr>
          <a:xfrm>
            <a:off x="819700" y="1626650"/>
            <a:ext cx="5784445" cy="3944767"/>
          </a:xfrm>
          <a:prstGeom prst="rect">
            <a:avLst/>
          </a:prstGeom>
        </p:spPr>
      </p:pic>
    </p:spTree>
    <p:extLst>
      <p:ext uri="{BB962C8B-B14F-4D97-AF65-F5344CB8AC3E}">
        <p14:creationId xmlns:p14="http://schemas.microsoft.com/office/powerpoint/2010/main" val="3307843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stretch>
            <a:fillRect/>
          </a:stretch>
        </p:blipFill>
        <p:spPr>
          <a:xfrm>
            <a:off x="7623214" y="5121320"/>
            <a:ext cx="1134705" cy="287330"/>
          </a:xfrm>
          <a:prstGeom prst="rect">
            <a:avLst/>
          </a:prstGeom>
        </p:spPr>
      </p:pic>
      <p:pic>
        <p:nvPicPr>
          <p:cNvPr id="3" name="Imagen 2">
            <a:extLst>
              <a:ext uri="{FF2B5EF4-FFF2-40B4-BE49-F238E27FC236}">
                <a16:creationId xmlns:a16="http://schemas.microsoft.com/office/drawing/2014/main" xmlns="" id="{7142811E-45C0-4055-8DB8-98E2054C6EFC}"/>
              </a:ext>
            </a:extLst>
          </p:cNvPr>
          <p:cNvPicPr>
            <a:picLocks noChangeAspect="1"/>
          </p:cNvPicPr>
          <p:nvPr/>
        </p:nvPicPr>
        <p:blipFill>
          <a:blip r:embed="rId3"/>
          <a:stretch>
            <a:fillRect/>
          </a:stretch>
        </p:blipFill>
        <p:spPr>
          <a:xfrm>
            <a:off x="1390493" y="1397829"/>
            <a:ext cx="5947496" cy="3469446"/>
          </a:xfrm>
          <a:prstGeom prst="rect">
            <a:avLst/>
          </a:prstGeom>
        </p:spPr>
      </p:pic>
      <p:sp>
        <p:nvSpPr>
          <p:cNvPr id="6" name="Título 5">
            <a:extLst>
              <a:ext uri="{FF2B5EF4-FFF2-40B4-BE49-F238E27FC236}">
                <a16:creationId xmlns:a16="http://schemas.microsoft.com/office/drawing/2014/main" xmlns="" id="{05D70580-734E-46B1-ADCD-06EA1EAA8394}"/>
              </a:ext>
            </a:extLst>
          </p:cNvPr>
          <p:cNvSpPr>
            <a:spLocks noGrp="1"/>
          </p:cNvSpPr>
          <p:nvPr>
            <p:ph type="title"/>
          </p:nvPr>
        </p:nvSpPr>
        <p:spPr>
          <a:xfrm>
            <a:off x="997526" y="306349"/>
            <a:ext cx="7689273" cy="875015"/>
          </a:xfrm>
        </p:spPr>
        <p:txBody>
          <a:bodyPr>
            <a:normAutofit fontScale="90000"/>
          </a:bodyPr>
          <a:lstStyle/>
          <a:p>
            <a:r>
              <a:rPr lang="es-ES" sz="4000" dirty="0">
                <a:solidFill>
                  <a:srgbClr val="64CD00"/>
                </a:solidFill>
                <a:latin typeface="Trebuchet MS" panose="020B0603020202020204" pitchFamily="34" charset="0"/>
              </a:rPr>
              <a:t>MATRIZ DESPLIEGUE ESTRATEGICO</a:t>
            </a:r>
          </a:p>
        </p:txBody>
      </p:sp>
    </p:spTree>
    <p:extLst>
      <p:ext uri="{BB962C8B-B14F-4D97-AF65-F5344CB8AC3E}">
        <p14:creationId xmlns:p14="http://schemas.microsoft.com/office/powerpoint/2010/main" val="1806160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stretch>
            <a:fillRect/>
          </a:stretch>
        </p:blipFill>
        <p:spPr>
          <a:xfrm>
            <a:off x="7623214" y="5121320"/>
            <a:ext cx="1134705" cy="287330"/>
          </a:xfrm>
          <a:prstGeom prst="rect">
            <a:avLst/>
          </a:prstGeom>
        </p:spPr>
      </p:pic>
      <p:sp>
        <p:nvSpPr>
          <p:cNvPr id="2" name="Título 1">
            <a:extLst>
              <a:ext uri="{FF2B5EF4-FFF2-40B4-BE49-F238E27FC236}">
                <a16:creationId xmlns:a16="http://schemas.microsoft.com/office/drawing/2014/main" xmlns="" id="{FF82A83A-1AEC-40D1-BC01-7F78D03EFE79}"/>
              </a:ext>
            </a:extLst>
          </p:cNvPr>
          <p:cNvSpPr>
            <a:spLocks noGrp="1"/>
          </p:cNvSpPr>
          <p:nvPr>
            <p:ph type="title"/>
          </p:nvPr>
        </p:nvSpPr>
        <p:spPr>
          <a:xfrm>
            <a:off x="1935077" y="205899"/>
            <a:ext cx="5650352" cy="952500"/>
          </a:xfrm>
        </p:spPr>
        <p:txBody>
          <a:bodyPr>
            <a:normAutofit/>
          </a:bodyPr>
          <a:lstStyle/>
          <a:p>
            <a:r>
              <a:rPr lang="es-ES" sz="4000" dirty="0">
                <a:solidFill>
                  <a:srgbClr val="64CD00"/>
                </a:solidFill>
                <a:latin typeface="Trebuchet MS" panose="020B0603020202020204" pitchFamily="34" charset="0"/>
              </a:rPr>
              <a:t>PLAN DE MARKETING</a:t>
            </a:r>
          </a:p>
        </p:txBody>
      </p:sp>
      <p:sp>
        <p:nvSpPr>
          <p:cNvPr id="3" name="Marcador de contenido 2">
            <a:extLst>
              <a:ext uri="{FF2B5EF4-FFF2-40B4-BE49-F238E27FC236}">
                <a16:creationId xmlns:a16="http://schemas.microsoft.com/office/drawing/2014/main" xmlns="" id="{D6D5295E-690E-4E6E-BBE2-EB6261609C58}"/>
              </a:ext>
            </a:extLst>
          </p:cNvPr>
          <p:cNvSpPr>
            <a:spLocks noGrp="1"/>
          </p:cNvSpPr>
          <p:nvPr>
            <p:ph idx="1"/>
          </p:nvPr>
        </p:nvSpPr>
        <p:spPr/>
        <p:txBody>
          <a:bodyPr>
            <a:normAutofit/>
          </a:bodyPr>
          <a:lstStyle/>
          <a:p>
            <a:r>
              <a:rPr lang="es-ES" dirty="0"/>
              <a:t>Objetivos del Plan de Marketing</a:t>
            </a:r>
          </a:p>
          <a:p>
            <a:r>
              <a:rPr lang="es-ES" sz="1100" dirty="0"/>
              <a:t>Incursionando en el mercado Alemán a través de diferentes ofertas en los supermercados y tiendas, siendo de esta manera un llamado a adquirir este nuevo producto proporcionando a las personas muestras gratis del mismo, esto con el fin de que conozcan nuestros dulces y derivados para que así se convierta en un producto que no falte en la canasta familiar alemana.</a:t>
            </a:r>
          </a:p>
          <a:p>
            <a:r>
              <a:rPr lang="es-ES" dirty="0"/>
              <a:t>Estrategia de Producto</a:t>
            </a:r>
          </a:p>
          <a:p>
            <a:r>
              <a:rPr lang="es-ES" sz="1700" dirty="0"/>
              <a:t>Nuestro producto es Tangible, debido a que la Uchuva es un alimento, el comprador tiene contacto físico con él.</a:t>
            </a:r>
          </a:p>
          <a:p>
            <a:endParaRPr lang="es-ES" dirty="0"/>
          </a:p>
        </p:txBody>
      </p:sp>
      <p:pic>
        <p:nvPicPr>
          <p:cNvPr id="4" name="Imagen 3">
            <a:extLst>
              <a:ext uri="{FF2B5EF4-FFF2-40B4-BE49-F238E27FC236}">
                <a16:creationId xmlns:a16="http://schemas.microsoft.com/office/drawing/2014/main" xmlns="" id="{72A52F09-2D5A-4B47-A4C4-89FFBDDC0A72}"/>
              </a:ext>
            </a:extLst>
          </p:cNvPr>
          <p:cNvPicPr>
            <a:picLocks noChangeAspect="1"/>
          </p:cNvPicPr>
          <p:nvPr/>
        </p:nvPicPr>
        <p:blipFill>
          <a:blip r:embed="rId3"/>
          <a:stretch>
            <a:fillRect/>
          </a:stretch>
        </p:blipFill>
        <p:spPr>
          <a:xfrm>
            <a:off x="3355345" y="3433553"/>
            <a:ext cx="4267869" cy="1654598"/>
          </a:xfrm>
          <a:prstGeom prst="rect">
            <a:avLst/>
          </a:prstGeom>
        </p:spPr>
      </p:pic>
    </p:spTree>
    <p:extLst>
      <p:ext uri="{BB962C8B-B14F-4D97-AF65-F5344CB8AC3E}">
        <p14:creationId xmlns:p14="http://schemas.microsoft.com/office/powerpoint/2010/main" val="597947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stretch>
            <a:fillRect/>
          </a:stretch>
        </p:blipFill>
        <p:spPr>
          <a:xfrm>
            <a:off x="7623214" y="5121320"/>
            <a:ext cx="1134705" cy="287330"/>
          </a:xfrm>
          <a:prstGeom prst="rect">
            <a:avLst/>
          </a:prstGeom>
        </p:spPr>
      </p:pic>
      <p:sp>
        <p:nvSpPr>
          <p:cNvPr id="2" name="Título 1">
            <a:extLst>
              <a:ext uri="{FF2B5EF4-FFF2-40B4-BE49-F238E27FC236}">
                <a16:creationId xmlns:a16="http://schemas.microsoft.com/office/drawing/2014/main" xmlns="" id="{262570D3-A74F-4AF9-B911-F046B0ACC6A6}"/>
              </a:ext>
            </a:extLst>
          </p:cNvPr>
          <p:cNvSpPr>
            <a:spLocks noGrp="1"/>
          </p:cNvSpPr>
          <p:nvPr>
            <p:ph type="title"/>
          </p:nvPr>
        </p:nvSpPr>
        <p:spPr/>
        <p:txBody>
          <a:bodyPr>
            <a:normAutofit/>
          </a:bodyPr>
          <a:lstStyle/>
          <a:p>
            <a:r>
              <a:rPr lang="es-ES" sz="4000" dirty="0">
                <a:solidFill>
                  <a:srgbClr val="64CD00"/>
                </a:solidFill>
                <a:latin typeface="Trebuchet MS" panose="020B0603020202020204" pitchFamily="34" charset="0"/>
              </a:rPr>
              <a:t>ESTRATEGIAS</a:t>
            </a:r>
            <a:r>
              <a:rPr lang="es-ES" sz="4000" dirty="0">
                <a:latin typeface="Trebuchet MS" panose="020B0603020202020204" pitchFamily="34" charset="0"/>
              </a:rPr>
              <a:t> </a:t>
            </a:r>
          </a:p>
        </p:txBody>
      </p:sp>
      <p:sp>
        <p:nvSpPr>
          <p:cNvPr id="7" name="Marcador de contenido 6">
            <a:extLst>
              <a:ext uri="{FF2B5EF4-FFF2-40B4-BE49-F238E27FC236}">
                <a16:creationId xmlns:a16="http://schemas.microsoft.com/office/drawing/2014/main" xmlns="" id="{2B792F2D-788E-4D35-B0C8-4EC059A680AE}"/>
              </a:ext>
            </a:extLst>
          </p:cNvPr>
          <p:cNvSpPr>
            <a:spLocks noGrp="1"/>
          </p:cNvSpPr>
          <p:nvPr>
            <p:ph idx="1"/>
          </p:nvPr>
        </p:nvSpPr>
        <p:spPr/>
        <p:txBody>
          <a:bodyPr/>
          <a:lstStyle/>
          <a:p>
            <a:r>
              <a:rPr lang="es-ES" sz="3200" dirty="0"/>
              <a:t>MARCA</a:t>
            </a:r>
            <a:r>
              <a:rPr lang="es-ES" dirty="0"/>
              <a:t>:</a:t>
            </a:r>
          </a:p>
          <a:p>
            <a:pPr algn="ctr">
              <a:spcBef>
                <a:spcPts val="0"/>
              </a:spcBef>
            </a:pPr>
            <a:r>
              <a:rPr lang="de-DE" dirty="0">
                <a:solidFill>
                  <a:srgbClr val="F1C232"/>
                </a:solidFill>
                <a:latin typeface="Times New Roman" panose="02020603050405020304" pitchFamily="18" charset="0"/>
              </a:rPr>
              <a:t>“MERMELADA HECHA CON AMOR”</a:t>
            </a:r>
            <a:r>
              <a:rPr lang="de-DE" dirty="0"/>
              <a:t/>
            </a:r>
            <a:br>
              <a:rPr lang="de-DE" dirty="0"/>
            </a:br>
            <a:r>
              <a:rPr lang="de-DE" dirty="0">
                <a:solidFill>
                  <a:srgbClr val="F1C232"/>
                </a:solidFill>
                <a:latin typeface="Times New Roman" panose="02020603050405020304" pitchFamily="18" charset="0"/>
              </a:rPr>
              <a:t>“MIT LIEBE GEMACHT”</a:t>
            </a:r>
            <a:endParaRPr lang="de-DE" dirty="0"/>
          </a:p>
          <a:p>
            <a:r>
              <a:rPr lang="de-DE" sz="3200" dirty="0"/>
              <a:t>LOGO </a:t>
            </a:r>
            <a:r>
              <a:rPr lang="de-DE" dirty="0"/>
              <a:t>:</a:t>
            </a:r>
          </a:p>
          <a:p>
            <a:pPr marL="424500" lvl="1" indent="0">
              <a:buNone/>
            </a:pPr>
            <a:r>
              <a:rPr lang="de-DE" dirty="0"/>
              <a:t/>
            </a:r>
            <a:br>
              <a:rPr lang="de-DE" dirty="0"/>
            </a:br>
            <a:endParaRPr lang="es-ES" dirty="0"/>
          </a:p>
          <a:p>
            <a:endParaRPr lang="es-ES" dirty="0"/>
          </a:p>
        </p:txBody>
      </p:sp>
      <p:pic>
        <p:nvPicPr>
          <p:cNvPr id="8" name="Imagen 7">
            <a:extLst>
              <a:ext uri="{FF2B5EF4-FFF2-40B4-BE49-F238E27FC236}">
                <a16:creationId xmlns:a16="http://schemas.microsoft.com/office/drawing/2014/main" xmlns="" id="{F6FA7E30-63DA-4847-87F8-7CB86D42B5F6}"/>
              </a:ext>
            </a:extLst>
          </p:cNvPr>
          <p:cNvPicPr>
            <a:picLocks noChangeAspect="1"/>
          </p:cNvPicPr>
          <p:nvPr/>
        </p:nvPicPr>
        <p:blipFill>
          <a:blip r:embed="rId3"/>
          <a:stretch>
            <a:fillRect/>
          </a:stretch>
        </p:blipFill>
        <p:spPr>
          <a:xfrm>
            <a:off x="2938407" y="3093984"/>
            <a:ext cx="3140176" cy="2027336"/>
          </a:xfrm>
          <a:prstGeom prst="rect">
            <a:avLst/>
          </a:prstGeom>
        </p:spPr>
      </p:pic>
    </p:spTree>
    <p:extLst>
      <p:ext uri="{BB962C8B-B14F-4D97-AF65-F5344CB8AC3E}">
        <p14:creationId xmlns:p14="http://schemas.microsoft.com/office/powerpoint/2010/main" val="1353225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stretch>
            <a:fillRect/>
          </a:stretch>
        </p:blipFill>
        <p:spPr>
          <a:xfrm>
            <a:off x="7623214" y="5121320"/>
            <a:ext cx="1134705" cy="287330"/>
          </a:xfrm>
          <a:prstGeom prst="rect">
            <a:avLst/>
          </a:prstGeom>
        </p:spPr>
      </p:pic>
      <p:sp>
        <p:nvSpPr>
          <p:cNvPr id="4" name="Título 3">
            <a:extLst>
              <a:ext uri="{FF2B5EF4-FFF2-40B4-BE49-F238E27FC236}">
                <a16:creationId xmlns:a16="http://schemas.microsoft.com/office/drawing/2014/main" xmlns="" id="{640C3E57-6952-437F-A1C0-3A40294F201D}"/>
              </a:ext>
            </a:extLst>
          </p:cNvPr>
          <p:cNvSpPr>
            <a:spLocks noGrp="1"/>
          </p:cNvSpPr>
          <p:nvPr>
            <p:ph type="title"/>
          </p:nvPr>
        </p:nvSpPr>
        <p:spPr>
          <a:xfrm>
            <a:off x="1883123" y="188014"/>
            <a:ext cx="5377754" cy="795957"/>
          </a:xfrm>
        </p:spPr>
        <p:txBody>
          <a:bodyPr>
            <a:normAutofit/>
          </a:bodyPr>
          <a:lstStyle/>
          <a:p>
            <a:r>
              <a:rPr lang="es-ES" sz="4000" dirty="0">
                <a:solidFill>
                  <a:srgbClr val="64CD00"/>
                </a:solidFill>
                <a:latin typeface="Trebuchet MS" panose="020B0603020202020204" pitchFamily="34" charset="0"/>
              </a:rPr>
              <a:t>ESTRATEGIAS</a:t>
            </a:r>
          </a:p>
        </p:txBody>
      </p:sp>
      <p:sp>
        <p:nvSpPr>
          <p:cNvPr id="13" name="Marcador de texto 12">
            <a:extLst>
              <a:ext uri="{FF2B5EF4-FFF2-40B4-BE49-F238E27FC236}">
                <a16:creationId xmlns:a16="http://schemas.microsoft.com/office/drawing/2014/main" xmlns="" id="{10799E82-AACD-43DA-939C-F0E39A74AD67}"/>
              </a:ext>
            </a:extLst>
          </p:cNvPr>
          <p:cNvSpPr>
            <a:spLocks noGrp="1"/>
          </p:cNvSpPr>
          <p:nvPr>
            <p:ph type="body" idx="1"/>
          </p:nvPr>
        </p:nvSpPr>
        <p:spPr>
          <a:xfrm>
            <a:off x="1151307" y="1170256"/>
            <a:ext cx="2007326" cy="533135"/>
          </a:xfrm>
        </p:spPr>
        <p:txBody>
          <a:bodyPr>
            <a:noAutofit/>
          </a:bodyPr>
          <a:lstStyle/>
          <a:p>
            <a:pPr algn="ctr"/>
            <a:r>
              <a:rPr lang="es-ES" sz="3200" dirty="0">
                <a:latin typeface="Calibri" panose="020F0502020204030204" pitchFamily="34" charset="0"/>
                <a:cs typeface="Calibri" panose="020F0502020204030204" pitchFamily="34" charset="0"/>
              </a:rPr>
              <a:t>DE PRECIO </a:t>
            </a:r>
          </a:p>
        </p:txBody>
      </p:sp>
      <p:sp>
        <p:nvSpPr>
          <p:cNvPr id="14" name="Marcador de contenido 13">
            <a:extLst>
              <a:ext uri="{FF2B5EF4-FFF2-40B4-BE49-F238E27FC236}">
                <a16:creationId xmlns:a16="http://schemas.microsoft.com/office/drawing/2014/main" xmlns="" id="{A2A934F5-C6AC-4052-8589-0C057D8A20E5}"/>
              </a:ext>
            </a:extLst>
          </p:cNvPr>
          <p:cNvSpPr>
            <a:spLocks noGrp="1"/>
          </p:cNvSpPr>
          <p:nvPr>
            <p:ph sz="half" idx="2"/>
          </p:nvPr>
        </p:nvSpPr>
        <p:spPr/>
        <p:txBody>
          <a:bodyPr>
            <a:normAutofit/>
          </a:bodyPr>
          <a:lstStyle/>
          <a:p>
            <a:r>
              <a:rPr lang="es-ES" sz="1200" dirty="0">
                <a:latin typeface="Calibri" panose="020F0502020204030204" pitchFamily="34" charset="0"/>
                <a:cs typeface="Calibri" panose="020F0502020204030204" pitchFamily="34" charset="0"/>
              </a:rPr>
              <a:t>Para el precio de venta tenemos en cuenta todos los costos desde el transporte hasta los diferentes impuestos y permisos que se deben pagar.</a:t>
            </a:r>
          </a:p>
        </p:txBody>
      </p:sp>
      <p:sp>
        <p:nvSpPr>
          <p:cNvPr id="15" name="Marcador de texto 14">
            <a:extLst>
              <a:ext uri="{FF2B5EF4-FFF2-40B4-BE49-F238E27FC236}">
                <a16:creationId xmlns:a16="http://schemas.microsoft.com/office/drawing/2014/main" xmlns="" id="{30032A96-EC1C-4FC9-B1A8-A6DB41DE49CA}"/>
              </a:ext>
            </a:extLst>
          </p:cNvPr>
          <p:cNvSpPr>
            <a:spLocks noGrp="1"/>
          </p:cNvSpPr>
          <p:nvPr>
            <p:ph type="body" sz="quarter" idx="3"/>
          </p:nvPr>
        </p:nvSpPr>
        <p:spPr>
          <a:xfrm>
            <a:off x="5797234" y="1162122"/>
            <a:ext cx="2304414" cy="533135"/>
          </a:xfrm>
        </p:spPr>
        <p:txBody>
          <a:bodyPr>
            <a:noAutofit/>
          </a:bodyPr>
          <a:lstStyle/>
          <a:p>
            <a:pPr algn="ctr"/>
            <a:r>
              <a:rPr lang="es-ES" sz="3200" dirty="0">
                <a:latin typeface="Calibri" panose="020F0502020204030204" pitchFamily="34" charset="0"/>
                <a:cs typeface="Calibri" panose="020F0502020204030204" pitchFamily="34" charset="0"/>
              </a:rPr>
              <a:t>PUBLICIDAD</a:t>
            </a:r>
          </a:p>
        </p:txBody>
      </p:sp>
      <p:sp>
        <p:nvSpPr>
          <p:cNvPr id="16" name="Marcador de contenido 15">
            <a:extLst>
              <a:ext uri="{FF2B5EF4-FFF2-40B4-BE49-F238E27FC236}">
                <a16:creationId xmlns:a16="http://schemas.microsoft.com/office/drawing/2014/main" xmlns="" id="{CF4EC668-4DA3-4A78-BDE0-B57534F444CA}"/>
              </a:ext>
            </a:extLst>
          </p:cNvPr>
          <p:cNvSpPr>
            <a:spLocks noGrp="1"/>
          </p:cNvSpPr>
          <p:nvPr>
            <p:ph sz="quarter" idx="4"/>
          </p:nvPr>
        </p:nvSpPr>
        <p:spPr/>
        <p:txBody>
          <a:bodyPr>
            <a:normAutofit/>
          </a:bodyPr>
          <a:lstStyle/>
          <a:p>
            <a:r>
              <a:rPr lang="es-ES" sz="1200" dirty="0"/>
              <a:t>Inicialmente nuestra estrategia está basada en el logo como texto publicitario debido a que nuestro lema es “uchuva la fruta del amor”,</a:t>
            </a:r>
          </a:p>
        </p:txBody>
      </p:sp>
      <p:pic>
        <p:nvPicPr>
          <p:cNvPr id="17" name="Imagen 16">
            <a:extLst>
              <a:ext uri="{FF2B5EF4-FFF2-40B4-BE49-F238E27FC236}">
                <a16:creationId xmlns:a16="http://schemas.microsoft.com/office/drawing/2014/main" xmlns="" id="{207FB07A-5271-4660-8196-478B460E64D1}"/>
              </a:ext>
            </a:extLst>
          </p:cNvPr>
          <p:cNvPicPr>
            <a:picLocks noChangeAspect="1"/>
          </p:cNvPicPr>
          <p:nvPr/>
        </p:nvPicPr>
        <p:blipFill>
          <a:blip r:embed="rId3"/>
          <a:stretch>
            <a:fillRect/>
          </a:stretch>
        </p:blipFill>
        <p:spPr>
          <a:xfrm>
            <a:off x="1267853" y="2563541"/>
            <a:ext cx="1890780" cy="2710630"/>
          </a:xfrm>
          <a:prstGeom prst="rect">
            <a:avLst/>
          </a:prstGeom>
        </p:spPr>
      </p:pic>
      <p:pic>
        <p:nvPicPr>
          <p:cNvPr id="19" name="Imagen 18">
            <a:extLst>
              <a:ext uri="{FF2B5EF4-FFF2-40B4-BE49-F238E27FC236}">
                <a16:creationId xmlns:a16="http://schemas.microsoft.com/office/drawing/2014/main" xmlns="" id="{8D834EEE-C436-4D68-8710-2DC4089EE341}"/>
              </a:ext>
            </a:extLst>
          </p:cNvPr>
          <p:cNvPicPr>
            <a:picLocks noChangeAspect="1"/>
          </p:cNvPicPr>
          <p:nvPr/>
        </p:nvPicPr>
        <p:blipFill>
          <a:blip r:embed="rId4"/>
          <a:stretch>
            <a:fillRect/>
          </a:stretch>
        </p:blipFill>
        <p:spPr>
          <a:xfrm>
            <a:off x="4957991" y="2684373"/>
            <a:ext cx="3669200" cy="2303624"/>
          </a:xfrm>
          <a:prstGeom prst="rect">
            <a:avLst/>
          </a:prstGeom>
        </p:spPr>
      </p:pic>
    </p:spTree>
    <p:extLst>
      <p:ext uri="{BB962C8B-B14F-4D97-AF65-F5344CB8AC3E}">
        <p14:creationId xmlns:p14="http://schemas.microsoft.com/office/powerpoint/2010/main" val="2800332140"/>
      </p:ext>
    </p:extLst>
  </p:cSld>
  <p:clrMapOvr>
    <a:masterClrMapping/>
  </p:clrMapOvr>
</p:sld>
</file>

<file path=ppt/theme/theme1.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5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12216</TotalTime>
  <Words>462</Words>
  <Application>Microsoft Office PowerPoint</Application>
  <PresentationFormat>Presentación en pantalla (16:10)</PresentationFormat>
  <Paragraphs>37</Paragraphs>
  <Slides>11</Slides>
  <Notes>0</Notes>
  <HiddenSlides>0</HiddenSlides>
  <MMClips>1</MMClips>
  <ScaleCrop>false</ScaleCrop>
  <HeadingPairs>
    <vt:vector size="6" baseType="variant">
      <vt:variant>
        <vt:lpstr>Fuentes usadas</vt:lpstr>
      </vt:variant>
      <vt:variant>
        <vt:i4>7</vt:i4>
      </vt:variant>
      <vt:variant>
        <vt:lpstr>Tema</vt:lpstr>
      </vt:variant>
      <vt:variant>
        <vt:i4>5</vt:i4>
      </vt:variant>
      <vt:variant>
        <vt:lpstr>Títulos de diapositiva</vt:lpstr>
      </vt:variant>
      <vt:variant>
        <vt:i4>11</vt:i4>
      </vt:variant>
    </vt:vector>
  </HeadingPairs>
  <TitlesOfParts>
    <vt:vector size="23" baseType="lpstr">
      <vt:lpstr>Arial</vt:lpstr>
      <vt:lpstr>Calibri</vt:lpstr>
      <vt:lpstr>Calibri Light</vt:lpstr>
      <vt:lpstr>Helvetica</vt:lpstr>
      <vt:lpstr>Times New Roman</vt:lpstr>
      <vt:lpstr>Trebuchet MS</vt:lpstr>
      <vt:lpstr>Wingdings 3</vt:lpstr>
      <vt:lpstr>4_Tema de Office</vt:lpstr>
      <vt:lpstr>5_Tema de Office</vt:lpstr>
      <vt:lpstr>Faceta</vt:lpstr>
      <vt:lpstr>Tema de Office</vt:lpstr>
      <vt:lpstr>1_Faceta</vt:lpstr>
      <vt:lpstr>Presentación de PowerPoint</vt:lpstr>
      <vt:lpstr>IDEA DE NEGOCIO </vt:lpstr>
      <vt:lpstr>IDENTIDAD ESTRATEGICA </vt:lpstr>
      <vt:lpstr>CINCO FUERZAS DE PORTER EXPO FRUIT</vt:lpstr>
      <vt:lpstr>Presentación de PowerPoint</vt:lpstr>
      <vt:lpstr>MATRIZ DESPLIEGUE ESTRATEGICO</vt:lpstr>
      <vt:lpstr>PLAN DE MARKETING</vt:lpstr>
      <vt:lpstr>ESTRATEGIAS </vt:lpstr>
      <vt:lpstr>ESTRATEGIAS</vt:lpstr>
      <vt:lpstr>Presentación de PowerPoint</vt:lpstr>
      <vt:lpstr>GRACIAS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Corporación Unificada Superior CUN</dc:creator>
  <cp:lastModifiedBy>Paola Rey</cp:lastModifiedBy>
  <cp:revision>348</cp:revision>
  <dcterms:created xsi:type="dcterms:W3CDTF">2015-04-27T16:32:13Z</dcterms:created>
  <dcterms:modified xsi:type="dcterms:W3CDTF">2017-11-15T17:35:55Z</dcterms:modified>
</cp:coreProperties>
</file>