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68"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38" autoAdjust="0"/>
    <p:restoredTop sz="94660"/>
  </p:normalViewPr>
  <p:slideViewPr>
    <p:cSldViewPr snapToGrid="0">
      <p:cViewPr varScale="1">
        <p:scale>
          <a:sx n="76" d="100"/>
          <a:sy n="76" d="100"/>
        </p:scale>
        <p:origin x="2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image" Target="../media/image8.jpg"/></Relationships>
</file>

<file path=ppt/diagrams/_rels/drawing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image" Target="../media/image8.jp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4052E3-1B1B-4AAA-837A-2CB7D56B89F5}" type="doc">
      <dgm:prSet loTypeId="urn:microsoft.com/office/officeart/2009/3/layout/IncreasingArrowsProcess" loCatId="process" qsTypeId="urn:microsoft.com/office/officeart/2005/8/quickstyle/simple1" qsCatId="simple" csTypeId="urn:microsoft.com/office/officeart/2005/8/colors/colorful4" csCatId="colorful" phldr="1"/>
      <dgm:spPr/>
      <dgm:t>
        <a:bodyPr/>
        <a:lstStyle/>
        <a:p>
          <a:endParaRPr lang="es-CO"/>
        </a:p>
      </dgm:t>
    </dgm:pt>
    <dgm:pt modelId="{F53EAD44-51C9-41E8-933B-4A6EADCCCA7F}">
      <dgm:prSet phldrT="[Texto]"/>
      <dgm:spPr/>
      <dgm:t>
        <a:bodyPr/>
        <a:lstStyle/>
        <a:p>
          <a:r>
            <a:rPr lang="es-CO" dirty="0"/>
            <a:t>INFRAESTRUCTURA DE LA EMPRESA</a:t>
          </a:r>
        </a:p>
      </dgm:t>
    </dgm:pt>
    <dgm:pt modelId="{04144B08-DD30-448D-9BAB-477DA7186C1C}" type="parTrans" cxnId="{859312E7-2CE2-4F82-B7D5-DCA6E5CDBA4C}">
      <dgm:prSet/>
      <dgm:spPr/>
      <dgm:t>
        <a:bodyPr/>
        <a:lstStyle/>
        <a:p>
          <a:endParaRPr lang="es-CO"/>
        </a:p>
      </dgm:t>
    </dgm:pt>
    <dgm:pt modelId="{B733A4EB-3CF0-451D-A237-0C344F0AC835}" type="sibTrans" cxnId="{859312E7-2CE2-4F82-B7D5-DCA6E5CDBA4C}">
      <dgm:prSet/>
      <dgm:spPr/>
      <dgm:t>
        <a:bodyPr/>
        <a:lstStyle/>
        <a:p>
          <a:endParaRPr lang="es-CO"/>
        </a:p>
      </dgm:t>
    </dgm:pt>
    <dgm:pt modelId="{F540731C-C95B-4497-A018-42DA8D6A760E}">
      <dgm:prSet phldrT="[Texto]"/>
      <dgm:spPr/>
      <dgm:t>
        <a:bodyPr/>
        <a:lstStyle/>
        <a:p>
          <a:r>
            <a:rPr lang="es-CO"/>
            <a:t>SOPORTE FÍSICO Y HABILIDADES</a:t>
          </a:r>
        </a:p>
      </dgm:t>
    </dgm:pt>
    <dgm:pt modelId="{F0883365-A3C7-4482-9F9C-63CCBBD1352A}" type="parTrans" cxnId="{0E1D62A3-3084-4739-894D-70598471E04D}">
      <dgm:prSet/>
      <dgm:spPr/>
      <dgm:t>
        <a:bodyPr/>
        <a:lstStyle/>
        <a:p>
          <a:endParaRPr lang="es-CO"/>
        </a:p>
      </dgm:t>
    </dgm:pt>
    <dgm:pt modelId="{E4053258-1473-45BB-B783-204D90DC0144}" type="sibTrans" cxnId="{0E1D62A3-3084-4739-894D-70598471E04D}">
      <dgm:prSet/>
      <dgm:spPr/>
      <dgm:t>
        <a:bodyPr/>
        <a:lstStyle/>
        <a:p>
          <a:endParaRPr lang="es-CO"/>
        </a:p>
      </dgm:t>
    </dgm:pt>
    <dgm:pt modelId="{9A2CEEB6-2567-4307-A83F-8BC1DF403DBA}">
      <dgm:prSet phldrT="[Texto]"/>
      <dgm:spPr/>
      <dgm:t>
        <a:bodyPr/>
        <a:lstStyle/>
        <a:p>
          <a:r>
            <a:rPr lang="es-CO" dirty="0"/>
            <a:t>GESTION DE LOS RECURSOS HUMANOS</a:t>
          </a:r>
        </a:p>
      </dgm:t>
    </dgm:pt>
    <dgm:pt modelId="{BC4DA161-3FBB-4222-BAAF-731D0E26D6F1}" type="parTrans" cxnId="{89FD53E3-0855-48C7-B8EE-DA1E784F8CA9}">
      <dgm:prSet/>
      <dgm:spPr/>
      <dgm:t>
        <a:bodyPr/>
        <a:lstStyle/>
        <a:p>
          <a:endParaRPr lang="es-CO"/>
        </a:p>
      </dgm:t>
    </dgm:pt>
    <dgm:pt modelId="{03108E2A-7260-4564-A1C5-9085B8609DEC}" type="sibTrans" cxnId="{89FD53E3-0855-48C7-B8EE-DA1E784F8CA9}">
      <dgm:prSet/>
      <dgm:spPr/>
      <dgm:t>
        <a:bodyPr/>
        <a:lstStyle/>
        <a:p>
          <a:endParaRPr lang="es-CO"/>
        </a:p>
      </dgm:t>
    </dgm:pt>
    <dgm:pt modelId="{DD408346-2E0E-414B-8241-3EA347D76E52}">
      <dgm:prSet phldrT="[Texto]"/>
      <dgm:spPr/>
      <dgm:t>
        <a:bodyPr/>
        <a:lstStyle/>
        <a:p>
          <a:r>
            <a:rPr lang="es-CO"/>
            <a:t>DESARROLLO DE LA TECNOLOGÍA</a:t>
          </a:r>
        </a:p>
      </dgm:t>
    </dgm:pt>
    <dgm:pt modelId="{110765FC-69EA-43F6-8833-694FE4ED3249}" type="parTrans" cxnId="{DCE01C42-D0E9-4BC2-BD8B-00F6EC12443D}">
      <dgm:prSet/>
      <dgm:spPr/>
      <dgm:t>
        <a:bodyPr/>
        <a:lstStyle/>
        <a:p>
          <a:endParaRPr lang="es-CO"/>
        </a:p>
      </dgm:t>
    </dgm:pt>
    <dgm:pt modelId="{4A62A1FC-0FDD-4C98-B925-A2C18818AB45}" type="sibTrans" cxnId="{DCE01C42-D0E9-4BC2-BD8B-00F6EC12443D}">
      <dgm:prSet/>
      <dgm:spPr/>
      <dgm:t>
        <a:bodyPr/>
        <a:lstStyle/>
        <a:p>
          <a:endParaRPr lang="es-CO"/>
        </a:p>
      </dgm:t>
    </dgm:pt>
    <dgm:pt modelId="{DB769145-04AB-403B-AB73-64B9C27C8B9D}">
      <dgm:prSet phldrT="[Texto]"/>
      <dgm:spPr/>
      <dgm:t>
        <a:bodyPr/>
        <a:lstStyle/>
        <a:p>
          <a:r>
            <a:rPr lang="es-CO"/>
            <a:t>PERSONAL DE CONTACTO Y PERSONAL DOCENTE</a:t>
          </a:r>
        </a:p>
      </dgm:t>
    </dgm:pt>
    <dgm:pt modelId="{0559EF43-D9C4-467D-8FF5-D37ED7403DC8}" type="parTrans" cxnId="{8869BD4A-657F-4EEE-900E-2A862A1359D5}">
      <dgm:prSet/>
      <dgm:spPr/>
      <dgm:t>
        <a:bodyPr/>
        <a:lstStyle/>
        <a:p>
          <a:endParaRPr lang="es-CO"/>
        </a:p>
      </dgm:t>
    </dgm:pt>
    <dgm:pt modelId="{B3E1110A-DEF8-4610-8776-20338280D0E6}" type="sibTrans" cxnId="{8869BD4A-657F-4EEE-900E-2A862A1359D5}">
      <dgm:prSet/>
      <dgm:spPr/>
      <dgm:t>
        <a:bodyPr/>
        <a:lstStyle/>
        <a:p>
          <a:endParaRPr lang="es-CO"/>
        </a:p>
      </dgm:t>
    </dgm:pt>
    <dgm:pt modelId="{0C66642A-3B85-402C-AFDE-E2FAC0924699}">
      <dgm:prSet phldrT="[Texto]"/>
      <dgm:spPr/>
      <dgm:t>
        <a:bodyPr/>
        <a:lstStyle/>
        <a:p>
          <a:r>
            <a:rPr lang="es-CO"/>
            <a:t> MARKETING Y VENTAS</a:t>
          </a:r>
        </a:p>
      </dgm:t>
    </dgm:pt>
    <dgm:pt modelId="{E662D369-3E50-47E7-A4A7-A6C92BFA143D}" type="parTrans" cxnId="{18FED8BD-58E0-4F1C-AEB5-E849761B837D}">
      <dgm:prSet/>
      <dgm:spPr/>
      <dgm:t>
        <a:bodyPr/>
        <a:lstStyle/>
        <a:p>
          <a:endParaRPr lang="es-CO"/>
        </a:p>
      </dgm:t>
    </dgm:pt>
    <dgm:pt modelId="{8E4FBE8C-B477-41FB-BB6F-8E8E4EB454EE}" type="sibTrans" cxnId="{18FED8BD-58E0-4F1C-AEB5-E849761B837D}">
      <dgm:prSet/>
      <dgm:spPr/>
      <dgm:t>
        <a:bodyPr/>
        <a:lstStyle/>
        <a:p>
          <a:endParaRPr lang="es-CO"/>
        </a:p>
      </dgm:t>
    </dgm:pt>
    <dgm:pt modelId="{DE1F6771-E51C-4708-B394-C06EA9582DE3}">
      <dgm:prSet phldrT="[Texto]"/>
      <dgm:spPr/>
      <dgm:t>
        <a:bodyPr/>
        <a:lstStyle/>
        <a:p>
          <a:r>
            <a:rPr lang="es-CO" dirty="0" smtClean="0"/>
            <a:t>CLIENTES CUPOS</a:t>
          </a:r>
          <a:endParaRPr lang="es-CO" dirty="0"/>
        </a:p>
      </dgm:t>
    </dgm:pt>
    <dgm:pt modelId="{C1DF2168-E0AE-4B7C-8959-42A9B82AF540}" type="parTrans" cxnId="{F14F183B-205C-49F0-AF2A-1CA0EBD94C99}">
      <dgm:prSet/>
      <dgm:spPr/>
      <dgm:t>
        <a:bodyPr/>
        <a:lstStyle/>
        <a:p>
          <a:endParaRPr lang="es-CO"/>
        </a:p>
      </dgm:t>
    </dgm:pt>
    <dgm:pt modelId="{028A6001-FC39-4069-8E7C-D5B0C88A271A}" type="sibTrans" cxnId="{F14F183B-205C-49F0-AF2A-1CA0EBD94C99}">
      <dgm:prSet/>
      <dgm:spPr/>
      <dgm:t>
        <a:bodyPr/>
        <a:lstStyle/>
        <a:p>
          <a:endParaRPr lang="es-CO"/>
        </a:p>
      </dgm:t>
    </dgm:pt>
    <dgm:pt modelId="{FD46029D-989A-4173-983F-C2221F8B77C2}">
      <dgm:prSet phldrT="[Texto]"/>
      <dgm:spPr/>
      <dgm:t>
        <a:bodyPr/>
        <a:lstStyle/>
        <a:p>
          <a:r>
            <a:rPr lang="es-CO"/>
            <a:t>ABASTECIMIENTO</a:t>
          </a:r>
        </a:p>
      </dgm:t>
    </dgm:pt>
    <dgm:pt modelId="{3C04D6D7-2F13-4202-9C97-1A801991641E}" type="sibTrans" cxnId="{F99BB833-E543-4B94-84F8-10D646BE8C2A}">
      <dgm:prSet/>
      <dgm:spPr/>
      <dgm:t>
        <a:bodyPr/>
        <a:lstStyle/>
        <a:p>
          <a:endParaRPr lang="es-CO"/>
        </a:p>
      </dgm:t>
    </dgm:pt>
    <dgm:pt modelId="{6F03D301-9DBD-4C2D-AF09-4ED99F8FEB79}" type="parTrans" cxnId="{F99BB833-E543-4B94-84F8-10D646BE8C2A}">
      <dgm:prSet/>
      <dgm:spPr/>
      <dgm:t>
        <a:bodyPr/>
        <a:lstStyle/>
        <a:p>
          <a:endParaRPr lang="es-CO"/>
        </a:p>
      </dgm:t>
    </dgm:pt>
    <dgm:pt modelId="{9CB6844C-674B-4DF0-9562-8772C672F362}" type="pres">
      <dgm:prSet presAssocID="{714052E3-1B1B-4AAA-837A-2CB7D56B89F5}" presName="Name0" presStyleCnt="0">
        <dgm:presLayoutVars>
          <dgm:chMax val="5"/>
          <dgm:chPref val="5"/>
          <dgm:dir/>
          <dgm:animLvl val="lvl"/>
        </dgm:presLayoutVars>
      </dgm:prSet>
      <dgm:spPr/>
      <dgm:t>
        <a:bodyPr/>
        <a:lstStyle/>
        <a:p>
          <a:endParaRPr lang="es-CO"/>
        </a:p>
      </dgm:t>
    </dgm:pt>
    <dgm:pt modelId="{F8DF7A14-CEDB-4BA8-B13B-AC17E617FD1F}" type="pres">
      <dgm:prSet presAssocID="{F53EAD44-51C9-41E8-933B-4A6EADCCCA7F}" presName="parentText1" presStyleLbl="node1" presStyleIdx="0" presStyleCnt="4" custLinFactNeighborX="-2845">
        <dgm:presLayoutVars>
          <dgm:chMax/>
          <dgm:chPref val="3"/>
          <dgm:bulletEnabled val="1"/>
        </dgm:presLayoutVars>
      </dgm:prSet>
      <dgm:spPr/>
      <dgm:t>
        <a:bodyPr/>
        <a:lstStyle/>
        <a:p>
          <a:endParaRPr lang="es-CO"/>
        </a:p>
      </dgm:t>
    </dgm:pt>
    <dgm:pt modelId="{838F8F70-071A-42F2-BDC9-076CB05CFCB6}" type="pres">
      <dgm:prSet presAssocID="{F53EAD44-51C9-41E8-933B-4A6EADCCCA7F}" presName="childText1" presStyleLbl="solidAlignAcc1" presStyleIdx="0" presStyleCnt="4" custScaleY="60515" custLinFactNeighborY="-19350">
        <dgm:presLayoutVars>
          <dgm:chMax val="0"/>
          <dgm:chPref val="0"/>
          <dgm:bulletEnabled val="1"/>
        </dgm:presLayoutVars>
      </dgm:prSet>
      <dgm:spPr/>
      <dgm:t>
        <a:bodyPr/>
        <a:lstStyle/>
        <a:p>
          <a:endParaRPr lang="es-CO"/>
        </a:p>
      </dgm:t>
    </dgm:pt>
    <dgm:pt modelId="{AEDF662F-9D75-4EFC-B704-40DDDDD02965}" type="pres">
      <dgm:prSet presAssocID="{9A2CEEB6-2567-4307-A83F-8BC1DF403DBA}" presName="parentText2" presStyleLbl="node1" presStyleIdx="1" presStyleCnt="4">
        <dgm:presLayoutVars>
          <dgm:chMax/>
          <dgm:chPref val="3"/>
          <dgm:bulletEnabled val="1"/>
        </dgm:presLayoutVars>
      </dgm:prSet>
      <dgm:spPr/>
      <dgm:t>
        <a:bodyPr/>
        <a:lstStyle/>
        <a:p>
          <a:endParaRPr lang="es-CO"/>
        </a:p>
      </dgm:t>
    </dgm:pt>
    <dgm:pt modelId="{E8EC17FF-7DAF-4BD7-BC94-CCDAC634F876}" type="pres">
      <dgm:prSet presAssocID="{9A2CEEB6-2567-4307-A83F-8BC1DF403DBA}" presName="childText2" presStyleLbl="solidAlignAcc1" presStyleIdx="1" presStyleCnt="4" custScaleY="67436" custLinFactNeighborX="753" custLinFactNeighborY="-16539">
        <dgm:presLayoutVars>
          <dgm:chMax val="0"/>
          <dgm:chPref val="0"/>
          <dgm:bulletEnabled val="1"/>
        </dgm:presLayoutVars>
      </dgm:prSet>
      <dgm:spPr/>
      <dgm:t>
        <a:bodyPr/>
        <a:lstStyle/>
        <a:p>
          <a:endParaRPr lang="es-CO"/>
        </a:p>
      </dgm:t>
    </dgm:pt>
    <dgm:pt modelId="{B11EA161-4E12-460E-AF26-131CDE460494}" type="pres">
      <dgm:prSet presAssocID="{DD408346-2E0E-414B-8241-3EA347D76E52}" presName="parentText3" presStyleLbl="node1" presStyleIdx="2" presStyleCnt="4">
        <dgm:presLayoutVars>
          <dgm:chMax/>
          <dgm:chPref val="3"/>
          <dgm:bulletEnabled val="1"/>
        </dgm:presLayoutVars>
      </dgm:prSet>
      <dgm:spPr/>
      <dgm:t>
        <a:bodyPr/>
        <a:lstStyle/>
        <a:p>
          <a:endParaRPr lang="es-CO"/>
        </a:p>
      </dgm:t>
    </dgm:pt>
    <dgm:pt modelId="{343966B1-C245-4132-BC9B-95E319F1663D}" type="pres">
      <dgm:prSet presAssocID="{DD408346-2E0E-414B-8241-3EA347D76E52}" presName="childText3" presStyleLbl="solidAlignAcc1" presStyleIdx="2" presStyleCnt="4" custScaleY="42742" custLinFactNeighborX="753" custLinFactNeighborY="-29573">
        <dgm:presLayoutVars>
          <dgm:chMax val="0"/>
          <dgm:chPref val="0"/>
          <dgm:bulletEnabled val="1"/>
        </dgm:presLayoutVars>
      </dgm:prSet>
      <dgm:spPr/>
      <dgm:t>
        <a:bodyPr/>
        <a:lstStyle/>
        <a:p>
          <a:endParaRPr lang="es-CO"/>
        </a:p>
      </dgm:t>
    </dgm:pt>
    <dgm:pt modelId="{20634024-036E-43EB-AE40-1377E14044C5}" type="pres">
      <dgm:prSet presAssocID="{FD46029D-989A-4173-983F-C2221F8B77C2}" presName="parentText4" presStyleLbl="node1" presStyleIdx="3" presStyleCnt="4">
        <dgm:presLayoutVars>
          <dgm:chMax/>
          <dgm:chPref val="3"/>
          <dgm:bulletEnabled val="1"/>
        </dgm:presLayoutVars>
      </dgm:prSet>
      <dgm:spPr/>
      <dgm:t>
        <a:bodyPr/>
        <a:lstStyle/>
        <a:p>
          <a:endParaRPr lang="es-CO"/>
        </a:p>
      </dgm:t>
    </dgm:pt>
    <dgm:pt modelId="{AEF9056C-79FC-49AB-B299-7278E5AE67EC}" type="pres">
      <dgm:prSet presAssocID="{FD46029D-989A-4173-983F-C2221F8B77C2}" presName="childText4" presStyleLbl="solidAlignAcc1" presStyleIdx="3" presStyleCnt="4" custScaleY="30770" custLinFactNeighborX="746" custLinFactNeighborY="-35726">
        <dgm:presLayoutVars>
          <dgm:chMax val="0"/>
          <dgm:chPref val="0"/>
          <dgm:bulletEnabled val="1"/>
        </dgm:presLayoutVars>
      </dgm:prSet>
      <dgm:spPr/>
      <dgm:t>
        <a:bodyPr/>
        <a:lstStyle/>
        <a:p>
          <a:endParaRPr lang="es-CO"/>
        </a:p>
      </dgm:t>
    </dgm:pt>
  </dgm:ptLst>
  <dgm:cxnLst>
    <dgm:cxn modelId="{E2B74556-64ED-47C2-951F-62155CDD24A9}" type="presOf" srcId="{9A2CEEB6-2567-4307-A83F-8BC1DF403DBA}" destId="{AEDF662F-9D75-4EFC-B704-40DDDDD02965}" srcOrd="0" destOrd="0" presId="urn:microsoft.com/office/officeart/2009/3/layout/IncreasingArrowsProcess"/>
    <dgm:cxn modelId="{BD88DD4C-4718-4E66-BD1B-5AB227A80792}" type="presOf" srcId="{DB769145-04AB-403B-AB73-64B9C27C8B9D}" destId="{E8EC17FF-7DAF-4BD7-BC94-CCDAC634F876}" srcOrd="0" destOrd="0" presId="urn:microsoft.com/office/officeart/2009/3/layout/IncreasingArrowsProcess"/>
    <dgm:cxn modelId="{8869BD4A-657F-4EEE-900E-2A862A1359D5}" srcId="{9A2CEEB6-2567-4307-A83F-8BC1DF403DBA}" destId="{DB769145-04AB-403B-AB73-64B9C27C8B9D}" srcOrd="0" destOrd="0" parTransId="{0559EF43-D9C4-467D-8FF5-D37ED7403DC8}" sibTransId="{B3E1110A-DEF8-4610-8776-20338280D0E6}"/>
    <dgm:cxn modelId="{0E1D62A3-3084-4739-894D-70598471E04D}" srcId="{F53EAD44-51C9-41E8-933B-4A6EADCCCA7F}" destId="{F540731C-C95B-4497-A018-42DA8D6A760E}" srcOrd="0" destOrd="0" parTransId="{F0883365-A3C7-4482-9F9C-63CCBBD1352A}" sibTransId="{E4053258-1473-45BB-B783-204D90DC0144}"/>
    <dgm:cxn modelId="{89FD53E3-0855-48C7-B8EE-DA1E784F8CA9}" srcId="{714052E3-1B1B-4AAA-837A-2CB7D56B89F5}" destId="{9A2CEEB6-2567-4307-A83F-8BC1DF403DBA}" srcOrd="1" destOrd="0" parTransId="{BC4DA161-3FBB-4222-BAAF-731D0E26D6F1}" sibTransId="{03108E2A-7260-4564-A1C5-9085B8609DEC}"/>
    <dgm:cxn modelId="{0B29E886-F03C-4E43-8802-B3CC3C141D61}" type="presOf" srcId="{F540731C-C95B-4497-A018-42DA8D6A760E}" destId="{838F8F70-071A-42F2-BDC9-076CB05CFCB6}" srcOrd="0" destOrd="0" presId="urn:microsoft.com/office/officeart/2009/3/layout/IncreasingArrowsProcess"/>
    <dgm:cxn modelId="{9057A330-80EB-44AF-8249-7CF7E1DD2991}" type="presOf" srcId="{DD408346-2E0E-414B-8241-3EA347D76E52}" destId="{B11EA161-4E12-460E-AF26-131CDE460494}" srcOrd="0" destOrd="0" presId="urn:microsoft.com/office/officeart/2009/3/layout/IncreasingArrowsProcess"/>
    <dgm:cxn modelId="{610BCC1F-CB1D-45C8-92C7-3693D59AF250}" type="presOf" srcId="{714052E3-1B1B-4AAA-837A-2CB7D56B89F5}" destId="{9CB6844C-674B-4DF0-9562-8772C672F362}" srcOrd="0" destOrd="0" presId="urn:microsoft.com/office/officeart/2009/3/layout/IncreasingArrowsProcess"/>
    <dgm:cxn modelId="{859312E7-2CE2-4F82-B7D5-DCA6E5CDBA4C}" srcId="{714052E3-1B1B-4AAA-837A-2CB7D56B89F5}" destId="{F53EAD44-51C9-41E8-933B-4A6EADCCCA7F}" srcOrd="0" destOrd="0" parTransId="{04144B08-DD30-448D-9BAB-477DA7186C1C}" sibTransId="{B733A4EB-3CF0-451D-A237-0C344F0AC835}"/>
    <dgm:cxn modelId="{3835F308-8C51-478D-BE37-4F08A82293C6}" type="presOf" srcId="{FD46029D-989A-4173-983F-C2221F8B77C2}" destId="{20634024-036E-43EB-AE40-1377E14044C5}" srcOrd="0" destOrd="0" presId="urn:microsoft.com/office/officeart/2009/3/layout/IncreasingArrowsProcess"/>
    <dgm:cxn modelId="{6D99420F-848C-4E26-BCFF-267E48B4656B}" type="presOf" srcId="{0C66642A-3B85-402C-AFDE-E2FAC0924699}" destId="{343966B1-C245-4132-BC9B-95E319F1663D}" srcOrd="0" destOrd="0" presId="urn:microsoft.com/office/officeart/2009/3/layout/IncreasingArrowsProcess"/>
    <dgm:cxn modelId="{F99BB833-E543-4B94-84F8-10D646BE8C2A}" srcId="{714052E3-1B1B-4AAA-837A-2CB7D56B89F5}" destId="{FD46029D-989A-4173-983F-C2221F8B77C2}" srcOrd="3" destOrd="0" parTransId="{6F03D301-9DBD-4C2D-AF09-4ED99F8FEB79}" sibTransId="{3C04D6D7-2F13-4202-9C97-1A801991641E}"/>
    <dgm:cxn modelId="{DCE01C42-D0E9-4BC2-BD8B-00F6EC12443D}" srcId="{714052E3-1B1B-4AAA-837A-2CB7D56B89F5}" destId="{DD408346-2E0E-414B-8241-3EA347D76E52}" srcOrd="2" destOrd="0" parTransId="{110765FC-69EA-43F6-8833-694FE4ED3249}" sibTransId="{4A62A1FC-0FDD-4C98-B925-A2C18818AB45}"/>
    <dgm:cxn modelId="{7C4E498A-4121-4C12-9C79-A917201FFDC8}" type="presOf" srcId="{F53EAD44-51C9-41E8-933B-4A6EADCCCA7F}" destId="{F8DF7A14-CEDB-4BA8-B13B-AC17E617FD1F}" srcOrd="0" destOrd="0" presId="urn:microsoft.com/office/officeart/2009/3/layout/IncreasingArrowsProcess"/>
    <dgm:cxn modelId="{F14F183B-205C-49F0-AF2A-1CA0EBD94C99}" srcId="{FD46029D-989A-4173-983F-C2221F8B77C2}" destId="{DE1F6771-E51C-4708-B394-C06EA9582DE3}" srcOrd="0" destOrd="0" parTransId="{C1DF2168-E0AE-4B7C-8959-42A9B82AF540}" sibTransId="{028A6001-FC39-4069-8E7C-D5B0C88A271A}"/>
    <dgm:cxn modelId="{18FED8BD-58E0-4F1C-AEB5-E849761B837D}" srcId="{DD408346-2E0E-414B-8241-3EA347D76E52}" destId="{0C66642A-3B85-402C-AFDE-E2FAC0924699}" srcOrd="0" destOrd="0" parTransId="{E662D369-3E50-47E7-A4A7-A6C92BFA143D}" sibTransId="{8E4FBE8C-B477-41FB-BB6F-8E8E4EB454EE}"/>
    <dgm:cxn modelId="{9901D3C7-B8F9-488B-9F78-CACE07CF0484}" type="presOf" srcId="{DE1F6771-E51C-4708-B394-C06EA9582DE3}" destId="{AEF9056C-79FC-49AB-B299-7278E5AE67EC}" srcOrd="0" destOrd="0" presId="urn:microsoft.com/office/officeart/2009/3/layout/IncreasingArrowsProcess"/>
    <dgm:cxn modelId="{25CAAC17-B12B-4C0A-8789-650BE570613F}" type="presParOf" srcId="{9CB6844C-674B-4DF0-9562-8772C672F362}" destId="{F8DF7A14-CEDB-4BA8-B13B-AC17E617FD1F}" srcOrd="0" destOrd="0" presId="urn:microsoft.com/office/officeart/2009/3/layout/IncreasingArrowsProcess"/>
    <dgm:cxn modelId="{36266127-7863-4FC0-B6E2-F7CAA171A194}" type="presParOf" srcId="{9CB6844C-674B-4DF0-9562-8772C672F362}" destId="{838F8F70-071A-42F2-BDC9-076CB05CFCB6}" srcOrd="1" destOrd="0" presId="urn:microsoft.com/office/officeart/2009/3/layout/IncreasingArrowsProcess"/>
    <dgm:cxn modelId="{BBB85BAC-4AD0-4378-B45F-2FA24C49460A}" type="presParOf" srcId="{9CB6844C-674B-4DF0-9562-8772C672F362}" destId="{AEDF662F-9D75-4EFC-B704-40DDDDD02965}" srcOrd="2" destOrd="0" presId="urn:microsoft.com/office/officeart/2009/3/layout/IncreasingArrowsProcess"/>
    <dgm:cxn modelId="{65855C0C-5A33-4147-8D09-1AED627A5A27}" type="presParOf" srcId="{9CB6844C-674B-4DF0-9562-8772C672F362}" destId="{E8EC17FF-7DAF-4BD7-BC94-CCDAC634F876}" srcOrd="3" destOrd="0" presId="urn:microsoft.com/office/officeart/2009/3/layout/IncreasingArrowsProcess"/>
    <dgm:cxn modelId="{FCD96548-B720-4EEF-A7EE-48455DCB18B2}" type="presParOf" srcId="{9CB6844C-674B-4DF0-9562-8772C672F362}" destId="{B11EA161-4E12-460E-AF26-131CDE460494}" srcOrd="4" destOrd="0" presId="urn:microsoft.com/office/officeart/2009/3/layout/IncreasingArrowsProcess"/>
    <dgm:cxn modelId="{722F4885-558B-4C2A-A040-0BED7383E9E4}" type="presParOf" srcId="{9CB6844C-674B-4DF0-9562-8772C672F362}" destId="{343966B1-C245-4132-BC9B-95E319F1663D}" srcOrd="5" destOrd="0" presId="urn:microsoft.com/office/officeart/2009/3/layout/IncreasingArrowsProcess"/>
    <dgm:cxn modelId="{2A1E7DC9-DB4B-4A1A-A17F-CEBE420FC31B}" type="presParOf" srcId="{9CB6844C-674B-4DF0-9562-8772C672F362}" destId="{20634024-036E-43EB-AE40-1377E14044C5}" srcOrd="6" destOrd="0" presId="urn:microsoft.com/office/officeart/2009/3/layout/IncreasingArrowsProcess"/>
    <dgm:cxn modelId="{6B7AA9A6-9788-4922-B297-C753925FF476}" type="presParOf" srcId="{9CB6844C-674B-4DF0-9562-8772C672F362}" destId="{AEF9056C-79FC-49AB-B299-7278E5AE67EC}" srcOrd="7"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4AEE3E-1EAF-4458-94F1-08126903BBDB}"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s-CO"/>
        </a:p>
      </dgm:t>
    </dgm:pt>
    <dgm:pt modelId="{2E038226-72BF-45BB-AD44-24F6A1DD468A}">
      <dgm:prSet phldrT="[Texto]"/>
      <dgm:spPr/>
      <dgm:t>
        <a:bodyPr/>
        <a:lstStyle/>
        <a:p>
          <a:r>
            <a:rPr lang="es-CO" dirty="0" smtClean="0">
              <a:solidFill>
                <a:srgbClr val="7030A0"/>
              </a:solidFill>
            </a:rPr>
            <a:t>U</a:t>
          </a:r>
          <a:r>
            <a:rPr lang="es-CO" dirty="0" smtClean="0"/>
            <a:t>niversidades con Padres universitarios que se encuentren vinculado a programas de educación superior en la ciudad de Bogotá, de estratos socioeconómicos de 1 a 4, que dados sus posibilidades para el cuidado de sus hijos, ingresos y tiempo disponible no pueden tener la oportunidad de seguir sus estudios profesionales o tienen poco tiempo sin importar sus labores para estar con sus hijos, recogerlos o cumplir su vida cotidiana, con altos intereses en la formación integral y de alta calidad para un futuro exitoso de su hijo en edad preescolar, fortalecer los lazos de familia y poder compartir en ella mientras se aprende y educa.</a:t>
          </a:r>
          <a:endParaRPr lang="es-CO" dirty="0"/>
        </a:p>
      </dgm:t>
    </dgm:pt>
    <dgm:pt modelId="{E8FCB74D-BD9F-4D02-B089-260CAC127E26}" type="parTrans" cxnId="{D84D0D0A-F7BC-45AD-BB65-5BBC3C310417}">
      <dgm:prSet/>
      <dgm:spPr/>
      <dgm:t>
        <a:bodyPr/>
        <a:lstStyle/>
        <a:p>
          <a:endParaRPr lang="es-CO"/>
        </a:p>
      </dgm:t>
    </dgm:pt>
    <dgm:pt modelId="{0E4AAEC2-BB07-4D05-A3A8-154115A38F75}" type="sibTrans" cxnId="{D84D0D0A-F7BC-45AD-BB65-5BBC3C310417}">
      <dgm:prSet/>
      <dgm:spPr/>
      <dgm:t>
        <a:bodyPr/>
        <a:lstStyle/>
        <a:p>
          <a:endParaRPr lang="es-CO"/>
        </a:p>
      </dgm:t>
    </dgm:pt>
    <dgm:pt modelId="{8A9C9798-A4D5-4A47-B984-CF9ED7A10DA1}">
      <dgm:prSet phldrT="[Texto]"/>
      <dgm:spPr/>
      <dgm:t>
        <a:bodyPr/>
        <a:lstStyle/>
        <a:p>
          <a:pPr algn="ctr"/>
          <a:endParaRPr lang="es-CO" b="1" dirty="0" smtClean="0"/>
        </a:p>
        <a:p>
          <a:pPr algn="ctr"/>
          <a:endParaRPr lang="es-CO" b="1" dirty="0" smtClean="0"/>
        </a:p>
        <a:p>
          <a:pPr algn="ctr"/>
          <a:endParaRPr lang="es-CO" b="1" dirty="0" smtClean="0"/>
        </a:p>
        <a:p>
          <a:pPr algn="ctr"/>
          <a:r>
            <a:rPr lang="es-CO" b="1" dirty="0" smtClean="0"/>
            <a:t>Tiempo en Familia Educación Superior </a:t>
          </a:r>
          <a:endParaRPr lang="es-CO" dirty="0"/>
        </a:p>
      </dgm:t>
    </dgm:pt>
    <dgm:pt modelId="{3F35E4D8-C155-44A7-8D7F-B82DEC97C31C}" type="parTrans" cxnId="{5F206E82-B7FE-462F-8385-B855A27F5021}">
      <dgm:prSet/>
      <dgm:spPr/>
      <dgm:t>
        <a:bodyPr/>
        <a:lstStyle/>
        <a:p>
          <a:endParaRPr lang="es-CO"/>
        </a:p>
      </dgm:t>
    </dgm:pt>
    <dgm:pt modelId="{BCF9A720-9744-42FC-B005-663D016C7583}" type="sibTrans" cxnId="{5F206E82-B7FE-462F-8385-B855A27F5021}">
      <dgm:prSet/>
      <dgm:spPr/>
      <dgm:t>
        <a:bodyPr/>
        <a:lstStyle/>
        <a:p>
          <a:endParaRPr lang="es-CO"/>
        </a:p>
      </dgm:t>
    </dgm:pt>
    <dgm:pt modelId="{ED07FD7E-BC8D-4406-B492-40E571060C37}" type="pres">
      <dgm:prSet presAssocID="{9A4AEE3E-1EAF-4458-94F1-08126903BBDB}" presName="Name0" presStyleCnt="0">
        <dgm:presLayoutVars>
          <dgm:chMax val="2"/>
          <dgm:chPref val="2"/>
          <dgm:animLvl val="lvl"/>
        </dgm:presLayoutVars>
      </dgm:prSet>
      <dgm:spPr/>
      <dgm:t>
        <a:bodyPr/>
        <a:lstStyle/>
        <a:p>
          <a:endParaRPr lang="es-CO"/>
        </a:p>
      </dgm:t>
    </dgm:pt>
    <dgm:pt modelId="{83D78182-E36E-4BC6-9C63-FE7A7EFF61DB}" type="pres">
      <dgm:prSet presAssocID="{9A4AEE3E-1EAF-4458-94F1-08126903BBDB}" presName="LeftText" presStyleLbl="revTx" presStyleIdx="0" presStyleCnt="0">
        <dgm:presLayoutVars>
          <dgm:bulletEnabled val="1"/>
        </dgm:presLayoutVars>
      </dgm:prSet>
      <dgm:spPr/>
      <dgm:t>
        <a:bodyPr/>
        <a:lstStyle/>
        <a:p>
          <a:endParaRPr lang="es-CO"/>
        </a:p>
      </dgm:t>
    </dgm:pt>
    <dgm:pt modelId="{1C578083-9E85-4FCD-92AE-EA183CB7BAEB}" type="pres">
      <dgm:prSet presAssocID="{9A4AEE3E-1EAF-4458-94F1-08126903BBDB}" presName="LeftNode" presStyleLbl="bgImgPlace1" presStyleIdx="0" presStyleCnt="2" custScaleX="177595" custScaleY="97963" custLinFactX="-100000" custLinFactNeighborX="-131058" custLinFactNeighborY="32172">
        <dgm:presLayoutVars>
          <dgm:chMax val="2"/>
          <dgm:chPref val="2"/>
        </dgm:presLayoutVars>
      </dgm:prSet>
      <dgm:spPr/>
      <dgm:t>
        <a:bodyPr/>
        <a:lstStyle/>
        <a:p>
          <a:endParaRPr lang="es-CO"/>
        </a:p>
      </dgm:t>
    </dgm:pt>
    <dgm:pt modelId="{CD4BA9BD-803F-4835-B592-472D9C387FAD}" type="pres">
      <dgm:prSet presAssocID="{9A4AEE3E-1EAF-4458-94F1-08126903BBDB}" presName="RightText" presStyleLbl="revTx" presStyleIdx="0" presStyleCnt="0">
        <dgm:presLayoutVars>
          <dgm:bulletEnabled val="1"/>
        </dgm:presLayoutVars>
      </dgm:prSet>
      <dgm:spPr/>
      <dgm:t>
        <a:bodyPr/>
        <a:lstStyle/>
        <a:p>
          <a:endParaRPr lang="es-CO"/>
        </a:p>
      </dgm:t>
    </dgm:pt>
    <dgm:pt modelId="{F0D797C8-DD38-4CB6-AA47-28005DC037BC}" type="pres">
      <dgm:prSet presAssocID="{9A4AEE3E-1EAF-4458-94F1-08126903BBDB}" presName="RightNode" presStyleLbl="bgImgPlace1" presStyleIdx="1" presStyleCnt="2" custScaleY="74042" custLinFactNeighborX="-32314" custLinFactNeighborY="24022">
        <dgm:presLayoutVars>
          <dgm:chMax val="0"/>
          <dgm:chPref val="0"/>
        </dgm:presLayoutVars>
      </dgm:prSet>
      <dgm:spPr/>
      <dgm:t>
        <a:bodyPr/>
        <a:lstStyle/>
        <a:p>
          <a:endParaRPr lang="es-CO"/>
        </a:p>
      </dgm:t>
    </dgm:pt>
    <dgm:pt modelId="{AEE50972-B44C-47A1-9099-AD7741A58E78}" type="pres">
      <dgm:prSet presAssocID="{9A4AEE3E-1EAF-4458-94F1-08126903BBDB}" presName="TopArrow" presStyleLbl="node1" presStyleIdx="0" presStyleCnt="2" custScaleX="83294" custScaleY="83294" custLinFactNeighborX="-23859" custLinFactNeighborY="53686"/>
      <dgm:spPr/>
    </dgm:pt>
    <dgm:pt modelId="{CDC6318D-F2F3-4CD8-8EBD-E4B44DEDEE9D}" type="pres">
      <dgm:prSet presAssocID="{9A4AEE3E-1EAF-4458-94F1-08126903BBDB}" presName="BottomArrow" presStyleLbl="node1" presStyleIdx="1" presStyleCnt="2" custScaleX="79279" custScaleY="79279" custLinFactNeighborX="-22233" custLinFactNeighborY="13016"/>
      <dgm:spPr/>
    </dgm:pt>
  </dgm:ptLst>
  <dgm:cxnLst>
    <dgm:cxn modelId="{5F206E82-B7FE-462F-8385-B855A27F5021}" srcId="{9A4AEE3E-1EAF-4458-94F1-08126903BBDB}" destId="{8A9C9798-A4D5-4A47-B984-CF9ED7A10DA1}" srcOrd="1" destOrd="0" parTransId="{3F35E4D8-C155-44A7-8D7F-B82DEC97C31C}" sibTransId="{BCF9A720-9744-42FC-B005-663D016C7583}"/>
    <dgm:cxn modelId="{35FB0200-CD68-424F-9F5C-C1CB0C598A12}" type="presOf" srcId="{2E038226-72BF-45BB-AD44-24F6A1DD468A}" destId="{83D78182-E36E-4BC6-9C63-FE7A7EFF61DB}" srcOrd="0" destOrd="0" presId="urn:microsoft.com/office/officeart/2009/layout/ReverseList"/>
    <dgm:cxn modelId="{D84D0D0A-F7BC-45AD-BB65-5BBC3C310417}" srcId="{9A4AEE3E-1EAF-4458-94F1-08126903BBDB}" destId="{2E038226-72BF-45BB-AD44-24F6A1DD468A}" srcOrd="0" destOrd="0" parTransId="{E8FCB74D-BD9F-4D02-B089-260CAC127E26}" sibTransId="{0E4AAEC2-BB07-4D05-A3A8-154115A38F75}"/>
    <dgm:cxn modelId="{6D5DDA69-4F7C-4E6D-B696-D4F80EB975EA}" type="presOf" srcId="{8A9C9798-A4D5-4A47-B984-CF9ED7A10DA1}" destId="{F0D797C8-DD38-4CB6-AA47-28005DC037BC}" srcOrd="1" destOrd="0" presId="urn:microsoft.com/office/officeart/2009/layout/ReverseList"/>
    <dgm:cxn modelId="{6EF5ABBC-9784-4C46-A04D-487C90CBDC8C}" type="presOf" srcId="{8A9C9798-A4D5-4A47-B984-CF9ED7A10DA1}" destId="{CD4BA9BD-803F-4835-B592-472D9C387FAD}" srcOrd="0" destOrd="0" presId="urn:microsoft.com/office/officeart/2009/layout/ReverseList"/>
    <dgm:cxn modelId="{D1BCCD50-FB8F-4B38-80AC-C9D4B83F3A64}" type="presOf" srcId="{2E038226-72BF-45BB-AD44-24F6A1DD468A}" destId="{1C578083-9E85-4FCD-92AE-EA183CB7BAEB}" srcOrd="1" destOrd="0" presId="urn:microsoft.com/office/officeart/2009/layout/ReverseList"/>
    <dgm:cxn modelId="{5FBF66C7-FFE0-4FC6-BB8A-2CEB1F5D12A2}" type="presOf" srcId="{9A4AEE3E-1EAF-4458-94F1-08126903BBDB}" destId="{ED07FD7E-BC8D-4406-B492-40E571060C37}" srcOrd="0" destOrd="0" presId="urn:microsoft.com/office/officeart/2009/layout/ReverseList"/>
    <dgm:cxn modelId="{E42D77BB-92C4-4438-86A5-0979097C1283}" type="presParOf" srcId="{ED07FD7E-BC8D-4406-B492-40E571060C37}" destId="{83D78182-E36E-4BC6-9C63-FE7A7EFF61DB}" srcOrd="0" destOrd="0" presId="urn:microsoft.com/office/officeart/2009/layout/ReverseList"/>
    <dgm:cxn modelId="{38F6CCF9-3F31-42DC-9A3F-6DCC7297C8CD}" type="presParOf" srcId="{ED07FD7E-BC8D-4406-B492-40E571060C37}" destId="{1C578083-9E85-4FCD-92AE-EA183CB7BAEB}" srcOrd="1" destOrd="0" presId="urn:microsoft.com/office/officeart/2009/layout/ReverseList"/>
    <dgm:cxn modelId="{2E9955F7-DC71-488D-81D8-1598E791F1CF}" type="presParOf" srcId="{ED07FD7E-BC8D-4406-B492-40E571060C37}" destId="{CD4BA9BD-803F-4835-B592-472D9C387FAD}" srcOrd="2" destOrd="0" presId="urn:microsoft.com/office/officeart/2009/layout/ReverseList"/>
    <dgm:cxn modelId="{6894649F-0F97-47F8-A517-D7D0DDB0C5DA}" type="presParOf" srcId="{ED07FD7E-BC8D-4406-B492-40E571060C37}" destId="{F0D797C8-DD38-4CB6-AA47-28005DC037BC}" srcOrd="3" destOrd="0" presId="urn:microsoft.com/office/officeart/2009/layout/ReverseList"/>
    <dgm:cxn modelId="{9598FF95-BCC9-4C44-8D69-9FAE669037C1}" type="presParOf" srcId="{ED07FD7E-BC8D-4406-B492-40E571060C37}" destId="{AEE50972-B44C-47A1-9099-AD7741A58E78}" srcOrd="4" destOrd="0" presId="urn:microsoft.com/office/officeart/2009/layout/ReverseList"/>
    <dgm:cxn modelId="{3AFBA017-4335-4F3B-ADE6-4CC153621486}" type="presParOf" srcId="{ED07FD7E-BC8D-4406-B492-40E571060C37}" destId="{CDC6318D-F2F3-4CD8-8EBD-E4B44DEDEE9D}" srcOrd="5" destOrd="0" presId="urn:microsoft.com/office/officeart/2009/layout/Reverse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4AEE3E-1EAF-4458-94F1-08126903BBDB}"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s-CO"/>
        </a:p>
      </dgm:t>
    </dgm:pt>
    <dgm:pt modelId="{2E038226-72BF-45BB-AD44-24F6A1DD468A}">
      <dgm:prSet phldrT="[Texto]" custT="1"/>
      <dgm:spPr/>
      <dgm:t>
        <a:bodyPr/>
        <a:lstStyle/>
        <a:p>
          <a:r>
            <a:rPr lang="es-CO" sz="1500" dirty="0" smtClean="0"/>
            <a:t>A través de la enseñanza y con el nivel de conocimiento de lo que la pedagogía le puede aportar al desarrollo de sus hijos, charlas, volantes informativos y difusión de esta metodología para dar un mejor desarrollo y estimulo de aprendizaje a los niños que estarán en nuestra guardería y compartirán e tendrán una interacción  con sus padres mientras juntos aprenden.</a:t>
          </a:r>
        </a:p>
        <a:p>
          <a:r>
            <a:rPr lang="es-CO" sz="1500" dirty="0" smtClean="0"/>
            <a:t>Mediante videos corporativos institucionales dar a conocer como nuestra idea de negocio es implementada en diferentes instituciones universitarias para que estas atraídas por nuestra idea de negocio pauten para obtener este beneficio que ayudaría a la comunidad universitaria.</a:t>
          </a:r>
          <a:endParaRPr lang="es-CO" sz="1500" dirty="0"/>
        </a:p>
      </dgm:t>
    </dgm:pt>
    <dgm:pt modelId="{E8FCB74D-BD9F-4D02-B089-260CAC127E26}" type="parTrans" cxnId="{D84D0D0A-F7BC-45AD-BB65-5BBC3C310417}">
      <dgm:prSet/>
      <dgm:spPr/>
      <dgm:t>
        <a:bodyPr/>
        <a:lstStyle/>
        <a:p>
          <a:endParaRPr lang="es-CO"/>
        </a:p>
      </dgm:t>
    </dgm:pt>
    <dgm:pt modelId="{0E4AAEC2-BB07-4D05-A3A8-154115A38F75}" type="sibTrans" cxnId="{D84D0D0A-F7BC-45AD-BB65-5BBC3C310417}">
      <dgm:prSet/>
      <dgm:spPr/>
      <dgm:t>
        <a:bodyPr/>
        <a:lstStyle/>
        <a:p>
          <a:endParaRPr lang="es-CO"/>
        </a:p>
      </dgm:t>
    </dgm:pt>
    <dgm:pt modelId="{8A9C9798-A4D5-4A47-B984-CF9ED7A10DA1}">
      <dgm:prSet phldrT="[Texto]"/>
      <dgm:spPr/>
      <dgm:t>
        <a:bodyPr/>
        <a:lstStyle/>
        <a:p>
          <a:pPr algn="ctr"/>
          <a:endParaRPr lang="es-CO" b="1" dirty="0" smtClean="0"/>
        </a:p>
        <a:p>
          <a:pPr algn="ctr"/>
          <a:endParaRPr lang="es-CO" b="1" dirty="0" smtClean="0"/>
        </a:p>
        <a:p>
          <a:pPr algn="ctr"/>
          <a:endParaRPr lang="es-CO" b="1" dirty="0" smtClean="0"/>
        </a:p>
        <a:p>
          <a:pPr algn="ctr"/>
          <a:r>
            <a:rPr lang="es-CO" b="1" dirty="0" smtClean="0"/>
            <a:t>Tiempo en Familia Educación Superior </a:t>
          </a:r>
          <a:endParaRPr lang="es-CO" dirty="0"/>
        </a:p>
      </dgm:t>
    </dgm:pt>
    <dgm:pt modelId="{3F35E4D8-C155-44A7-8D7F-B82DEC97C31C}" type="parTrans" cxnId="{5F206E82-B7FE-462F-8385-B855A27F5021}">
      <dgm:prSet/>
      <dgm:spPr/>
      <dgm:t>
        <a:bodyPr/>
        <a:lstStyle/>
        <a:p>
          <a:endParaRPr lang="es-CO"/>
        </a:p>
      </dgm:t>
    </dgm:pt>
    <dgm:pt modelId="{BCF9A720-9744-42FC-B005-663D016C7583}" type="sibTrans" cxnId="{5F206E82-B7FE-462F-8385-B855A27F5021}">
      <dgm:prSet/>
      <dgm:spPr/>
      <dgm:t>
        <a:bodyPr/>
        <a:lstStyle/>
        <a:p>
          <a:endParaRPr lang="es-CO"/>
        </a:p>
      </dgm:t>
    </dgm:pt>
    <dgm:pt modelId="{ED07FD7E-BC8D-4406-B492-40E571060C37}" type="pres">
      <dgm:prSet presAssocID="{9A4AEE3E-1EAF-4458-94F1-08126903BBDB}" presName="Name0" presStyleCnt="0">
        <dgm:presLayoutVars>
          <dgm:chMax val="2"/>
          <dgm:chPref val="2"/>
          <dgm:animLvl val="lvl"/>
        </dgm:presLayoutVars>
      </dgm:prSet>
      <dgm:spPr/>
      <dgm:t>
        <a:bodyPr/>
        <a:lstStyle/>
        <a:p>
          <a:endParaRPr lang="es-CO"/>
        </a:p>
      </dgm:t>
    </dgm:pt>
    <dgm:pt modelId="{83D78182-E36E-4BC6-9C63-FE7A7EFF61DB}" type="pres">
      <dgm:prSet presAssocID="{9A4AEE3E-1EAF-4458-94F1-08126903BBDB}" presName="LeftText" presStyleLbl="revTx" presStyleIdx="0" presStyleCnt="0">
        <dgm:presLayoutVars>
          <dgm:bulletEnabled val="1"/>
        </dgm:presLayoutVars>
      </dgm:prSet>
      <dgm:spPr/>
      <dgm:t>
        <a:bodyPr/>
        <a:lstStyle/>
        <a:p>
          <a:endParaRPr lang="es-CO"/>
        </a:p>
      </dgm:t>
    </dgm:pt>
    <dgm:pt modelId="{1C578083-9E85-4FCD-92AE-EA183CB7BAEB}" type="pres">
      <dgm:prSet presAssocID="{9A4AEE3E-1EAF-4458-94F1-08126903BBDB}" presName="LeftNode" presStyleLbl="bgImgPlace1" presStyleIdx="0" presStyleCnt="2" custScaleX="177595" custScaleY="97963" custLinFactX="90920" custLinFactNeighborX="100000" custLinFactNeighborY="22253">
        <dgm:presLayoutVars>
          <dgm:chMax val="2"/>
          <dgm:chPref val="2"/>
        </dgm:presLayoutVars>
      </dgm:prSet>
      <dgm:spPr/>
      <dgm:t>
        <a:bodyPr/>
        <a:lstStyle/>
        <a:p>
          <a:endParaRPr lang="es-CO"/>
        </a:p>
      </dgm:t>
    </dgm:pt>
    <dgm:pt modelId="{CD4BA9BD-803F-4835-B592-472D9C387FAD}" type="pres">
      <dgm:prSet presAssocID="{9A4AEE3E-1EAF-4458-94F1-08126903BBDB}" presName="RightText" presStyleLbl="revTx" presStyleIdx="0" presStyleCnt="0">
        <dgm:presLayoutVars>
          <dgm:bulletEnabled val="1"/>
        </dgm:presLayoutVars>
      </dgm:prSet>
      <dgm:spPr/>
      <dgm:t>
        <a:bodyPr/>
        <a:lstStyle/>
        <a:p>
          <a:endParaRPr lang="es-CO"/>
        </a:p>
      </dgm:t>
    </dgm:pt>
    <dgm:pt modelId="{F0D797C8-DD38-4CB6-AA47-28005DC037BC}" type="pres">
      <dgm:prSet presAssocID="{9A4AEE3E-1EAF-4458-94F1-08126903BBDB}" presName="RightNode" presStyleLbl="bgImgPlace1" presStyleIdx="1" presStyleCnt="2" custScaleY="74042" custLinFactNeighborX="-73129" custLinFactNeighborY="19518">
        <dgm:presLayoutVars>
          <dgm:chMax val="0"/>
          <dgm:chPref val="0"/>
        </dgm:presLayoutVars>
      </dgm:prSet>
      <dgm:spPr/>
      <dgm:t>
        <a:bodyPr/>
        <a:lstStyle/>
        <a:p>
          <a:endParaRPr lang="es-CO"/>
        </a:p>
      </dgm:t>
    </dgm:pt>
    <dgm:pt modelId="{AEE50972-B44C-47A1-9099-AD7741A58E78}" type="pres">
      <dgm:prSet presAssocID="{9A4AEE3E-1EAF-4458-94F1-08126903BBDB}" presName="TopArrow" presStyleLbl="node1" presStyleIdx="0" presStyleCnt="2" custScaleX="83294" custScaleY="83294" custLinFactNeighborX="24402" custLinFactNeighborY="41213"/>
      <dgm:spPr/>
    </dgm:pt>
    <dgm:pt modelId="{CDC6318D-F2F3-4CD8-8EBD-E4B44DEDEE9D}" type="pres">
      <dgm:prSet presAssocID="{9A4AEE3E-1EAF-4458-94F1-08126903BBDB}" presName="BottomArrow" presStyleLbl="node1" presStyleIdx="1" presStyleCnt="2" custScaleX="79279" custScaleY="79279" custLinFactNeighborX="15183" custLinFactNeighborY="15141"/>
      <dgm:spPr/>
    </dgm:pt>
  </dgm:ptLst>
  <dgm:cxnLst>
    <dgm:cxn modelId="{D481A470-7F86-4D23-9CF0-E17092CF7CBB}" type="presOf" srcId="{9A4AEE3E-1EAF-4458-94F1-08126903BBDB}" destId="{ED07FD7E-BC8D-4406-B492-40E571060C37}" srcOrd="0" destOrd="0" presId="urn:microsoft.com/office/officeart/2009/layout/ReverseList"/>
    <dgm:cxn modelId="{9395D8D7-0B0E-452D-B32A-0A8A2A52001D}" type="presOf" srcId="{8A9C9798-A4D5-4A47-B984-CF9ED7A10DA1}" destId="{CD4BA9BD-803F-4835-B592-472D9C387FAD}" srcOrd="0" destOrd="0" presId="urn:microsoft.com/office/officeart/2009/layout/ReverseList"/>
    <dgm:cxn modelId="{D84D0D0A-F7BC-45AD-BB65-5BBC3C310417}" srcId="{9A4AEE3E-1EAF-4458-94F1-08126903BBDB}" destId="{2E038226-72BF-45BB-AD44-24F6A1DD468A}" srcOrd="0" destOrd="0" parTransId="{E8FCB74D-BD9F-4D02-B089-260CAC127E26}" sibTransId="{0E4AAEC2-BB07-4D05-A3A8-154115A38F75}"/>
    <dgm:cxn modelId="{5F206E82-B7FE-462F-8385-B855A27F5021}" srcId="{9A4AEE3E-1EAF-4458-94F1-08126903BBDB}" destId="{8A9C9798-A4D5-4A47-B984-CF9ED7A10DA1}" srcOrd="1" destOrd="0" parTransId="{3F35E4D8-C155-44A7-8D7F-B82DEC97C31C}" sibTransId="{BCF9A720-9744-42FC-B005-663D016C7583}"/>
    <dgm:cxn modelId="{655D7B59-F646-4F6B-BD01-FE246EAA91B1}" type="presOf" srcId="{8A9C9798-A4D5-4A47-B984-CF9ED7A10DA1}" destId="{F0D797C8-DD38-4CB6-AA47-28005DC037BC}" srcOrd="1" destOrd="0" presId="urn:microsoft.com/office/officeart/2009/layout/ReverseList"/>
    <dgm:cxn modelId="{B658D624-5745-4913-AEB6-D6E0E6E49112}" type="presOf" srcId="{2E038226-72BF-45BB-AD44-24F6A1DD468A}" destId="{1C578083-9E85-4FCD-92AE-EA183CB7BAEB}" srcOrd="1" destOrd="0" presId="urn:microsoft.com/office/officeart/2009/layout/ReverseList"/>
    <dgm:cxn modelId="{B469D3F8-D5BD-4857-8008-2D8D7A654DE4}" type="presOf" srcId="{2E038226-72BF-45BB-AD44-24F6A1DD468A}" destId="{83D78182-E36E-4BC6-9C63-FE7A7EFF61DB}" srcOrd="0" destOrd="0" presId="urn:microsoft.com/office/officeart/2009/layout/ReverseList"/>
    <dgm:cxn modelId="{6F6C7D78-F3DF-4179-8A6F-31F47690C4E0}" type="presParOf" srcId="{ED07FD7E-BC8D-4406-B492-40E571060C37}" destId="{83D78182-E36E-4BC6-9C63-FE7A7EFF61DB}" srcOrd="0" destOrd="0" presId="urn:microsoft.com/office/officeart/2009/layout/ReverseList"/>
    <dgm:cxn modelId="{C45B51B5-7536-4757-BED8-3B56DBFB44E9}" type="presParOf" srcId="{ED07FD7E-BC8D-4406-B492-40E571060C37}" destId="{1C578083-9E85-4FCD-92AE-EA183CB7BAEB}" srcOrd="1" destOrd="0" presId="urn:microsoft.com/office/officeart/2009/layout/ReverseList"/>
    <dgm:cxn modelId="{94A6FA1B-F6F0-4D41-9902-D8BBCA877B09}" type="presParOf" srcId="{ED07FD7E-BC8D-4406-B492-40E571060C37}" destId="{CD4BA9BD-803F-4835-B592-472D9C387FAD}" srcOrd="2" destOrd="0" presId="urn:microsoft.com/office/officeart/2009/layout/ReverseList"/>
    <dgm:cxn modelId="{4FB37999-3A19-4FF8-B984-70F238E46A30}" type="presParOf" srcId="{ED07FD7E-BC8D-4406-B492-40E571060C37}" destId="{F0D797C8-DD38-4CB6-AA47-28005DC037BC}" srcOrd="3" destOrd="0" presId="urn:microsoft.com/office/officeart/2009/layout/ReverseList"/>
    <dgm:cxn modelId="{4BFA9BDC-87DF-4646-A253-92B6342703CF}" type="presParOf" srcId="{ED07FD7E-BC8D-4406-B492-40E571060C37}" destId="{AEE50972-B44C-47A1-9099-AD7741A58E78}" srcOrd="4" destOrd="0" presId="urn:microsoft.com/office/officeart/2009/layout/ReverseList"/>
    <dgm:cxn modelId="{5D6D63DA-378D-488F-87C7-F9E67D468DFD}" type="presParOf" srcId="{ED07FD7E-BC8D-4406-B492-40E571060C37}" destId="{CDC6318D-F2F3-4CD8-8EBD-E4B44DEDEE9D}" srcOrd="5" destOrd="0" presId="urn:microsoft.com/office/officeart/2009/layout/ReverseList"/>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77341C-7D61-43AA-A468-D8F67180FDB1}"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es-CO"/>
        </a:p>
      </dgm:t>
    </dgm:pt>
    <dgm:pt modelId="{0DD501C7-1808-4632-9D28-02D533EE9626}">
      <dgm:prSet phldrT="[Texto]"/>
      <dgm:spPr/>
      <dgm:t>
        <a:bodyPr/>
        <a:lstStyle/>
        <a:p>
          <a:r>
            <a:rPr lang="es-CO" dirty="0" smtClean="0"/>
            <a:t>Niveles</a:t>
          </a:r>
          <a:endParaRPr lang="es-CO" dirty="0"/>
        </a:p>
      </dgm:t>
    </dgm:pt>
    <dgm:pt modelId="{79408555-9B64-455E-BD88-148A9FEA8794}" type="parTrans" cxnId="{09BA04BA-3AA1-43F5-AE6A-E3C73A9FAF89}">
      <dgm:prSet/>
      <dgm:spPr/>
      <dgm:t>
        <a:bodyPr/>
        <a:lstStyle/>
        <a:p>
          <a:endParaRPr lang="es-CO"/>
        </a:p>
      </dgm:t>
    </dgm:pt>
    <dgm:pt modelId="{CF860345-0FF6-4C72-AEE9-1608E0128F81}" type="sibTrans" cxnId="{09BA04BA-3AA1-43F5-AE6A-E3C73A9FAF89}">
      <dgm:prSet/>
      <dgm:spPr/>
      <dgm:t>
        <a:bodyPr/>
        <a:lstStyle/>
        <a:p>
          <a:endParaRPr lang="es-CO"/>
        </a:p>
      </dgm:t>
    </dgm:pt>
    <dgm:pt modelId="{85006A45-F8C3-42CF-B0C7-CD10F4DD79E7}">
      <dgm:prSet phldrT="[Texto]"/>
      <dgm:spPr/>
      <dgm:t>
        <a:bodyPr/>
        <a:lstStyle/>
        <a:p>
          <a:r>
            <a:rPr lang="es-CO" dirty="0" smtClean="0"/>
            <a:t>Materno		4 meses - 1 año</a:t>
          </a:r>
          <a:endParaRPr lang="es-CO" dirty="0"/>
        </a:p>
      </dgm:t>
    </dgm:pt>
    <dgm:pt modelId="{0CC0A857-7FE0-4A0E-80FD-708C7C33A2BB}" type="parTrans" cxnId="{73E0852B-561B-4EC2-AB8D-EACAD743EFED}">
      <dgm:prSet/>
      <dgm:spPr/>
      <dgm:t>
        <a:bodyPr/>
        <a:lstStyle/>
        <a:p>
          <a:endParaRPr lang="es-CO"/>
        </a:p>
      </dgm:t>
    </dgm:pt>
    <dgm:pt modelId="{AC101F9B-4DB5-4E3D-ADBA-687D108808DA}" type="sibTrans" cxnId="{73E0852B-561B-4EC2-AB8D-EACAD743EFED}">
      <dgm:prSet/>
      <dgm:spPr/>
      <dgm:t>
        <a:bodyPr/>
        <a:lstStyle/>
        <a:p>
          <a:endParaRPr lang="es-CO"/>
        </a:p>
      </dgm:t>
    </dgm:pt>
    <dgm:pt modelId="{ED95F0CB-31C9-4191-8203-1948B99CF74C}">
      <dgm:prSet phldrT="[Texto]"/>
      <dgm:spPr/>
      <dgm:t>
        <a:bodyPr/>
        <a:lstStyle/>
        <a:p>
          <a:r>
            <a:rPr lang="es-CO" dirty="0" smtClean="0"/>
            <a:t>Servicios</a:t>
          </a:r>
          <a:endParaRPr lang="es-CO" dirty="0"/>
        </a:p>
      </dgm:t>
    </dgm:pt>
    <dgm:pt modelId="{96CDAC01-9944-45E8-BB05-B4EB6C384081}" type="parTrans" cxnId="{9123326E-3CF4-4DE7-8FD7-64CA3080298A}">
      <dgm:prSet/>
      <dgm:spPr/>
      <dgm:t>
        <a:bodyPr/>
        <a:lstStyle/>
        <a:p>
          <a:endParaRPr lang="es-CO"/>
        </a:p>
      </dgm:t>
    </dgm:pt>
    <dgm:pt modelId="{A3ADA91B-336C-4AA0-9423-3D6BEA35B3FB}" type="sibTrans" cxnId="{9123326E-3CF4-4DE7-8FD7-64CA3080298A}">
      <dgm:prSet/>
      <dgm:spPr/>
      <dgm:t>
        <a:bodyPr/>
        <a:lstStyle/>
        <a:p>
          <a:endParaRPr lang="es-CO"/>
        </a:p>
      </dgm:t>
    </dgm:pt>
    <dgm:pt modelId="{6DDB43EA-3945-41FD-BE64-FF33C65B11F8}">
      <dgm:prSet phldrT="[Texto]"/>
      <dgm:spPr/>
      <dgm:t>
        <a:bodyPr/>
        <a:lstStyle/>
        <a:p>
          <a:r>
            <a:rPr lang="es-CO" dirty="0" smtClean="0"/>
            <a:t>Fonoaudiología</a:t>
          </a:r>
          <a:endParaRPr lang="es-CO" dirty="0"/>
        </a:p>
      </dgm:t>
    </dgm:pt>
    <dgm:pt modelId="{1D6F0FAF-0922-48BE-97BF-4C3155A83EDB}" type="parTrans" cxnId="{6D6CB93E-E97D-467F-9A5E-8FFE4D92B83C}">
      <dgm:prSet/>
      <dgm:spPr/>
      <dgm:t>
        <a:bodyPr/>
        <a:lstStyle/>
        <a:p>
          <a:endParaRPr lang="es-CO"/>
        </a:p>
      </dgm:t>
    </dgm:pt>
    <dgm:pt modelId="{FB5BC6C1-69A6-4E51-916E-2974BD74D3DD}" type="sibTrans" cxnId="{6D6CB93E-E97D-467F-9A5E-8FFE4D92B83C}">
      <dgm:prSet/>
      <dgm:spPr/>
      <dgm:t>
        <a:bodyPr/>
        <a:lstStyle/>
        <a:p>
          <a:endParaRPr lang="es-CO"/>
        </a:p>
      </dgm:t>
    </dgm:pt>
    <dgm:pt modelId="{420CA38C-56DF-4FC7-B883-C6CFDF16C485}">
      <dgm:prSet/>
      <dgm:spPr/>
      <dgm:t>
        <a:bodyPr/>
        <a:lstStyle/>
        <a:p>
          <a:r>
            <a:rPr lang="es-CO" smtClean="0"/>
            <a:t>- Caminadores		1 año - 2años</a:t>
          </a:r>
          <a:endParaRPr lang="es-CO"/>
        </a:p>
      </dgm:t>
    </dgm:pt>
    <dgm:pt modelId="{0BB989A8-855B-4F1B-8E3D-5C91E4ACEEDB}" type="parTrans" cxnId="{A4DD89F4-3BA6-44C4-98E3-D61DB9C5F3E0}">
      <dgm:prSet/>
      <dgm:spPr/>
      <dgm:t>
        <a:bodyPr/>
        <a:lstStyle/>
        <a:p>
          <a:endParaRPr lang="es-CO"/>
        </a:p>
      </dgm:t>
    </dgm:pt>
    <dgm:pt modelId="{84CBE80D-ED20-4F74-A390-09630EB1D545}" type="sibTrans" cxnId="{A4DD89F4-3BA6-44C4-98E3-D61DB9C5F3E0}">
      <dgm:prSet/>
      <dgm:spPr/>
      <dgm:t>
        <a:bodyPr/>
        <a:lstStyle/>
        <a:p>
          <a:endParaRPr lang="es-CO"/>
        </a:p>
      </dgm:t>
    </dgm:pt>
    <dgm:pt modelId="{A8D711A9-2996-4252-8354-E4AF7AE9696D}">
      <dgm:prSet/>
      <dgm:spPr/>
      <dgm:t>
        <a:bodyPr/>
        <a:lstStyle/>
        <a:p>
          <a:r>
            <a:rPr lang="es-CO" smtClean="0"/>
            <a:t>- Párvulos		2 años - 3 años</a:t>
          </a:r>
          <a:endParaRPr lang="es-CO"/>
        </a:p>
      </dgm:t>
    </dgm:pt>
    <dgm:pt modelId="{E3882A64-15F3-4A2D-8D13-65B6681AA3AD}" type="parTrans" cxnId="{D8F4F59B-716F-426F-BE4B-817E74CE9C63}">
      <dgm:prSet/>
      <dgm:spPr/>
      <dgm:t>
        <a:bodyPr/>
        <a:lstStyle/>
        <a:p>
          <a:endParaRPr lang="es-CO"/>
        </a:p>
      </dgm:t>
    </dgm:pt>
    <dgm:pt modelId="{DDEDE6E8-3B3A-46E1-A066-3E1B277F2C49}" type="sibTrans" cxnId="{D8F4F59B-716F-426F-BE4B-817E74CE9C63}">
      <dgm:prSet/>
      <dgm:spPr/>
      <dgm:t>
        <a:bodyPr/>
        <a:lstStyle/>
        <a:p>
          <a:endParaRPr lang="es-CO"/>
        </a:p>
      </dgm:t>
    </dgm:pt>
    <dgm:pt modelId="{7047AFB1-6687-494A-9FCF-525F8BE6ABE1}">
      <dgm:prSet/>
      <dgm:spPr/>
      <dgm:t>
        <a:bodyPr/>
        <a:lstStyle/>
        <a:p>
          <a:r>
            <a:rPr lang="es-CO" dirty="0" smtClean="0"/>
            <a:t>- Guardería		3 años - 4 años</a:t>
          </a:r>
          <a:endParaRPr lang="es-CO" dirty="0"/>
        </a:p>
      </dgm:t>
    </dgm:pt>
    <dgm:pt modelId="{B83824AF-0388-4DEF-A639-E26EA1ABF414}" type="parTrans" cxnId="{6E2C9598-55BC-4A05-9145-D91B4204162A}">
      <dgm:prSet/>
      <dgm:spPr/>
      <dgm:t>
        <a:bodyPr/>
        <a:lstStyle/>
        <a:p>
          <a:endParaRPr lang="es-CO"/>
        </a:p>
      </dgm:t>
    </dgm:pt>
    <dgm:pt modelId="{8F8852A5-E708-4B05-8B46-1EDC49290FF2}" type="sibTrans" cxnId="{6E2C9598-55BC-4A05-9145-D91B4204162A}">
      <dgm:prSet/>
      <dgm:spPr/>
      <dgm:t>
        <a:bodyPr/>
        <a:lstStyle/>
        <a:p>
          <a:endParaRPr lang="es-CO"/>
        </a:p>
      </dgm:t>
    </dgm:pt>
    <dgm:pt modelId="{D8704A05-F86B-4AF9-B4CF-9262C8C21154}">
      <dgm:prSet/>
      <dgm:spPr/>
      <dgm:t>
        <a:bodyPr/>
        <a:lstStyle/>
        <a:p>
          <a:r>
            <a:rPr lang="es-CO" smtClean="0"/>
            <a:t>- Psicología</a:t>
          </a:r>
          <a:endParaRPr lang="es-CO"/>
        </a:p>
      </dgm:t>
    </dgm:pt>
    <dgm:pt modelId="{723A9C5F-7ED4-4339-9A4E-3E63112A10C8}" type="parTrans" cxnId="{87E7B7D7-F22F-47F8-B256-7231793330D3}">
      <dgm:prSet/>
      <dgm:spPr/>
      <dgm:t>
        <a:bodyPr/>
        <a:lstStyle/>
        <a:p>
          <a:endParaRPr lang="es-CO"/>
        </a:p>
      </dgm:t>
    </dgm:pt>
    <dgm:pt modelId="{32240E92-B1F2-41AD-BF6E-88A57997547E}" type="sibTrans" cxnId="{87E7B7D7-F22F-47F8-B256-7231793330D3}">
      <dgm:prSet/>
      <dgm:spPr/>
      <dgm:t>
        <a:bodyPr/>
        <a:lstStyle/>
        <a:p>
          <a:endParaRPr lang="es-CO"/>
        </a:p>
      </dgm:t>
    </dgm:pt>
    <dgm:pt modelId="{229DCA0A-42AD-4B0A-B958-B1945CC9B1F7}">
      <dgm:prSet/>
      <dgm:spPr/>
      <dgm:t>
        <a:bodyPr/>
        <a:lstStyle/>
        <a:p>
          <a:r>
            <a:rPr lang="es-CO" smtClean="0"/>
            <a:t>- Iniciación en ingles</a:t>
          </a:r>
          <a:endParaRPr lang="es-CO"/>
        </a:p>
      </dgm:t>
    </dgm:pt>
    <dgm:pt modelId="{DDDD14F4-9DE6-4C5B-9E71-A5ED344F9071}" type="parTrans" cxnId="{434CF232-DA55-429A-A6B2-C35EC1F70A4A}">
      <dgm:prSet/>
      <dgm:spPr/>
      <dgm:t>
        <a:bodyPr/>
        <a:lstStyle/>
        <a:p>
          <a:endParaRPr lang="es-CO"/>
        </a:p>
      </dgm:t>
    </dgm:pt>
    <dgm:pt modelId="{032E0E73-1E30-4EC4-B94A-72979F25DD8E}" type="sibTrans" cxnId="{434CF232-DA55-429A-A6B2-C35EC1F70A4A}">
      <dgm:prSet/>
      <dgm:spPr/>
      <dgm:t>
        <a:bodyPr/>
        <a:lstStyle/>
        <a:p>
          <a:endParaRPr lang="es-CO"/>
        </a:p>
      </dgm:t>
    </dgm:pt>
    <dgm:pt modelId="{AE0C9A72-5841-4F05-AC0D-79D63EB5AC0D}">
      <dgm:prSet/>
      <dgm:spPr/>
      <dgm:t>
        <a:bodyPr/>
        <a:lstStyle/>
        <a:p>
          <a:r>
            <a:rPr lang="es-CO" smtClean="0"/>
            <a:t>- Comunicación constante con las familias a través de correo electrónico</a:t>
          </a:r>
          <a:endParaRPr lang="es-CO"/>
        </a:p>
      </dgm:t>
    </dgm:pt>
    <dgm:pt modelId="{CD17B3B1-1427-4FFB-8B4F-5E6772B7A957}" type="parTrans" cxnId="{85DCEF7F-2B45-4D69-AD0C-089A69E13A8A}">
      <dgm:prSet/>
      <dgm:spPr/>
      <dgm:t>
        <a:bodyPr/>
        <a:lstStyle/>
        <a:p>
          <a:endParaRPr lang="es-CO"/>
        </a:p>
      </dgm:t>
    </dgm:pt>
    <dgm:pt modelId="{FEFFE513-42BC-4C3F-B998-4A02D2A70F7D}" type="sibTrans" cxnId="{85DCEF7F-2B45-4D69-AD0C-089A69E13A8A}">
      <dgm:prSet/>
      <dgm:spPr/>
      <dgm:t>
        <a:bodyPr/>
        <a:lstStyle/>
        <a:p>
          <a:endParaRPr lang="es-CO"/>
        </a:p>
      </dgm:t>
    </dgm:pt>
    <dgm:pt modelId="{C54C4673-256F-4E99-9A4B-809D55FC80B6}">
      <dgm:prSet/>
      <dgm:spPr/>
      <dgm:t>
        <a:bodyPr/>
        <a:lstStyle/>
        <a:p>
          <a:r>
            <a:rPr lang="es-CO" smtClean="0"/>
            <a:t>- Informes periódicos de los avances de los pequeños.</a:t>
          </a:r>
          <a:endParaRPr lang="es-CO"/>
        </a:p>
      </dgm:t>
    </dgm:pt>
    <dgm:pt modelId="{6A53895D-706E-4108-9FBB-636C602D287F}" type="parTrans" cxnId="{A7852940-4A79-4FE4-AA70-DDDEDE2CBC47}">
      <dgm:prSet/>
      <dgm:spPr/>
      <dgm:t>
        <a:bodyPr/>
        <a:lstStyle/>
        <a:p>
          <a:endParaRPr lang="es-CO"/>
        </a:p>
      </dgm:t>
    </dgm:pt>
    <dgm:pt modelId="{89AE70B9-DF35-48DD-BCBA-B8F1DF224DDD}" type="sibTrans" cxnId="{A7852940-4A79-4FE4-AA70-DDDEDE2CBC47}">
      <dgm:prSet/>
      <dgm:spPr/>
      <dgm:t>
        <a:bodyPr/>
        <a:lstStyle/>
        <a:p>
          <a:endParaRPr lang="es-CO"/>
        </a:p>
      </dgm:t>
    </dgm:pt>
    <dgm:pt modelId="{BA2E7BCE-03C6-45D0-BD37-DA2DD7269865}">
      <dgm:prSet/>
      <dgm:spPr/>
      <dgm:t>
        <a:bodyPr/>
        <a:lstStyle/>
        <a:p>
          <a:r>
            <a:rPr lang="es-CO" dirty="0" smtClean="0"/>
            <a:t>- Laboratorio de Sistemas</a:t>
          </a:r>
          <a:endParaRPr lang="es-CO" dirty="0"/>
        </a:p>
      </dgm:t>
    </dgm:pt>
    <dgm:pt modelId="{3C11094D-4522-4A95-B470-F8A3AAE0E2C5}" type="parTrans" cxnId="{E1D96A9E-F071-4C19-8709-15E523493D74}">
      <dgm:prSet/>
      <dgm:spPr/>
      <dgm:t>
        <a:bodyPr/>
        <a:lstStyle/>
        <a:p>
          <a:endParaRPr lang="es-CO"/>
        </a:p>
      </dgm:t>
    </dgm:pt>
    <dgm:pt modelId="{BFA827AA-DFA5-479F-96F0-88A918683744}" type="sibTrans" cxnId="{E1D96A9E-F071-4C19-8709-15E523493D74}">
      <dgm:prSet/>
      <dgm:spPr/>
      <dgm:t>
        <a:bodyPr/>
        <a:lstStyle/>
        <a:p>
          <a:endParaRPr lang="es-CO"/>
        </a:p>
      </dgm:t>
    </dgm:pt>
    <dgm:pt modelId="{CF8FED37-A8D0-499D-9A42-A2AD2BBF3D00}">
      <dgm:prSet/>
      <dgm:spPr/>
      <dgm:t>
        <a:bodyPr/>
        <a:lstStyle/>
        <a:p>
          <a:r>
            <a:rPr lang="es-CO" smtClean="0"/>
            <a:t>-Gimnacio</a:t>
          </a:r>
          <a:endParaRPr lang="es-CO"/>
        </a:p>
      </dgm:t>
    </dgm:pt>
    <dgm:pt modelId="{954E27DF-55B4-468B-9F53-F8745448B58F}" type="parTrans" cxnId="{EFA4B692-CD47-4006-98E4-4A1B5CC2E3AD}">
      <dgm:prSet/>
      <dgm:spPr/>
      <dgm:t>
        <a:bodyPr/>
        <a:lstStyle/>
        <a:p>
          <a:endParaRPr lang="es-CO"/>
        </a:p>
      </dgm:t>
    </dgm:pt>
    <dgm:pt modelId="{A9E5315C-38D7-43D7-B89D-B7CAA157ECB5}" type="sibTrans" cxnId="{EFA4B692-CD47-4006-98E4-4A1B5CC2E3AD}">
      <dgm:prSet/>
      <dgm:spPr/>
      <dgm:t>
        <a:bodyPr/>
        <a:lstStyle/>
        <a:p>
          <a:endParaRPr lang="es-CO"/>
        </a:p>
      </dgm:t>
    </dgm:pt>
    <dgm:pt modelId="{5D1C6DBF-7AAB-46EB-B0BC-313A28187C83}">
      <dgm:prSet/>
      <dgm:spPr/>
      <dgm:t>
        <a:bodyPr/>
        <a:lstStyle/>
        <a:p>
          <a:r>
            <a:rPr lang="es-CO" smtClean="0"/>
            <a:t>-Restaurante</a:t>
          </a:r>
          <a:endParaRPr lang="es-CO"/>
        </a:p>
      </dgm:t>
    </dgm:pt>
    <dgm:pt modelId="{D65EFDFB-7732-44CB-9B69-CACD92A379DE}" type="parTrans" cxnId="{82299DF0-08A4-4AA0-BCC9-C1E1716B06C6}">
      <dgm:prSet/>
      <dgm:spPr/>
      <dgm:t>
        <a:bodyPr/>
        <a:lstStyle/>
        <a:p>
          <a:endParaRPr lang="es-CO"/>
        </a:p>
      </dgm:t>
    </dgm:pt>
    <dgm:pt modelId="{5FA6AEBD-0362-46E7-AD31-EAE63E686AC6}" type="sibTrans" cxnId="{82299DF0-08A4-4AA0-BCC9-C1E1716B06C6}">
      <dgm:prSet/>
      <dgm:spPr/>
      <dgm:t>
        <a:bodyPr/>
        <a:lstStyle/>
        <a:p>
          <a:endParaRPr lang="es-CO"/>
        </a:p>
      </dgm:t>
    </dgm:pt>
    <dgm:pt modelId="{7AF532AC-7538-4E8A-8555-C519E85CB590}">
      <dgm:prSet/>
      <dgm:spPr/>
      <dgm:t>
        <a:bodyPr/>
        <a:lstStyle/>
        <a:p>
          <a:r>
            <a:rPr lang="es-CO" smtClean="0"/>
            <a:t>- Transporte</a:t>
          </a:r>
          <a:endParaRPr lang="es-CO"/>
        </a:p>
      </dgm:t>
    </dgm:pt>
    <dgm:pt modelId="{E7F69FBE-9339-47E4-85B4-3E6216B9581D}" type="parTrans" cxnId="{7FB341BA-3E6D-4F79-95DE-855805F1E77B}">
      <dgm:prSet/>
      <dgm:spPr/>
      <dgm:t>
        <a:bodyPr/>
        <a:lstStyle/>
        <a:p>
          <a:endParaRPr lang="es-CO"/>
        </a:p>
      </dgm:t>
    </dgm:pt>
    <dgm:pt modelId="{64B63CE1-A93A-44DC-8635-5E8B1EDAD88A}" type="sibTrans" cxnId="{7FB341BA-3E6D-4F79-95DE-855805F1E77B}">
      <dgm:prSet/>
      <dgm:spPr/>
      <dgm:t>
        <a:bodyPr/>
        <a:lstStyle/>
        <a:p>
          <a:endParaRPr lang="es-CO"/>
        </a:p>
      </dgm:t>
    </dgm:pt>
    <dgm:pt modelId="{5E191E47-3FBF-4C01-AD6D-73CD9BFBB5BE}">
      <dgm:prSet/>
      <dgm:spPr/>
      <dgm:t>
        <a:bodyPr/>
        <a:lstStyle/>
        <a:p>
          <a:r>
            <a:rPr lang="es-CO" smtClean="0"/>
            <a:t>- Musica</a:t>
          </a:r>
          <a:endParaRPr lang="es-CO"/>
        </a:p>
      </dgm:t>
    </dgm:pt>
    <dgm:pt modelId="{D7D2EBCD-D66B-446C-860D-480E87B27F8A}" type="parTrans" cxnId="{B5BBF844-EBB6-46F6-9FB1-E03B029A8EE7}">
      <dgm:prSet/>
      <dgm:spPr/>
      <dgm:t>
        <a:bodyPr/>
        <a:lstStyle/>
        <a:p>
          <a:endParaRPr lang="es-CO"/>
        </a:p>
      </dgm:t>
    </dgm:pt>
    <dgm:pt modelId="{A9EB22E5-8261-4388-8178-9DDEFFE938E1}" type="sibTrans" cxnId="{B5BBF844-EBB6-46F6-9FB1-E03B029A8EE7}">
      <dgm:prSet/>
      <dgm:spPr/>
      <dgm:t>
        <a:bodyPr/>
        <a:lstStyle/>
        <a:p>
          <a:endParaRPr lang="es-CO"/>
        </a:p>
      </dgm:t>
    </dgm:pt>
    <dgm:pt modelId="{4D706AD8-6391-49E1-99BC-6D746A7A87C3}">
      <dgm:prSet/>
      <dgm:spPr/>
      <dgm:t>
        <a:bodyPr/>
        <a:lstStyle/>
        <a:p>
          <a:r>
            <a:rPr lang="es-CO" dirty="0" smtClean="0"/>
            <a:t>- Interacción y estimulo familiar  padre e hijo.</a:t>
          </a:r>
          <a:endParaRPr lang="es-CO" dirty="0"/>
        </a:p>
      </dgm:t>
    </dgm:pt>
    <dgm:pt modelId="{C0788EAC-D519-4C57-9809-FA778D7A507C}" type="parTrans" cxnId="{9AB6C240-3687-42F6-87CC-AD58A0AEDB4A}">
      <dgm:prSet/>
      <dgm:spPr/>
      <dgm:t>
        <a:bodyPr/>
        <a:lstStyle/>
        <a:p>
          <a:endParaRPr lang="es-CO"/>
        </a:p>
      </dgm:t>
    </dgm:pt>
    <dgm:pt modelId="{958B4B8D-FB5B-464C-B25C-AE595C99C81F}" type="sibTrans" cxnId="{9AB6C240-3687-42F6-87CC-AD58A0AEDB4A}">
      <dgm:prSet/>
      <dgm:spPr/>
      <dgm:t>
        <a:bodyPr/>
        <a:lstStyle/>
        <a:p>
          <a:endParaRPr lang="es-CO"/>
        </a:p>
      </dgm:t>
    </dgm:pt>
    <dgm:pt modelId="{A5C34A19-DB0A-40C8-823B-C084ED560693}" type="pres">
      <dgm:prSet presAssocID="{9C77341C-7D61-43AA-A468-D8F67180FDB1}" presName="linear" presStyleCnt="0">
        <dgm:presLayoutVars>
          <dgm:animLvl val="lvl"/>
          <dgm:resizeHandles val="exact"/>
        </dgm:presLayoutVars>
      </dgm:prSet>
      <dgm:spPr/>
      <dgm:t>
        <a:bodyPr/>
        <a:lstStyle/>
        <a:p>
          <a:endParaRPr lang="es-CO"/>
        </a:p>
      </dgm:t>
    </dgm:pt>
    <dgm:pt modelId="{9E31E794-412D-488A-B81D-AE0821751AE8}" type="pres">
      <dgm:prSet presAssocID="{0DD501C7-1808-4632-9D28-02D533EE9626}" presName="parentText" presStyleLbl="node1" presStyleIdx="0" presStyleCnt="2">
        <dgm:presLayoutVars>
          <dgm:chMax val="0"/>
          <dgm:bulletEnabled val="1"/>
        </dgm:presLayoutVars>
      </dgm:prSet>
      <dgm:spPr/>
      <dgm:t>
        <a:bodyPr/>
        <a:lstStyle/>
        <a:p>
          <a:endParaRPr lang="es-CO"/>
        </a:p>
      </dgm:t>
    </dgm:pt>
    <dgm:pt modelId="{74F76878-F73C-461B-83BB-6B3DEC41413A}" type="pres">
      <dgm:prSet presAssocID="{0DD501C7-1808-4632-9D28-02D533EE9626}" presName="childText" presStyleLbl="revTx" presStyleIdx="0" presStyleCnt="2">
        <dgm:presLayoutVars>
          <dgm:bulletEnabled val="1"/>
        </dgm:presLayoutVars>
      </dgm:prSet>
      <dgm:spPr/>
      <dgm:t>
        <a:bodyPr/>
        <a:lstStyle/>
        <a:p>
          <a:endParaRPr lang="es-CO"/>
        </a:p>
      </dgm:t>
    </dgm:pt>
    <dgm:pt modelId="{7659088F-ECF1-41E8-91F6-0B89DC4BF4FA}" type="pres">
      <dgm:prSet presAssocID="{ED95F0CB-31C9-4191-8203-1948B99CF74C}" presName="parentText" presStyleLbl="node1" presStyleIdx="1" presStyleCnt="2">
        <dgm:presLayoutVars>
          <dgm:chMax val="0"/>
          <dgm:bulletEnabled val="1"/>
        </dgm:presLayoutVars>
      </dgm:prSet>
      <dgm:spPr/>
      <dgm:t>
        <a:bodyPr/>
        <a:lstStyle/>
        <a:p>
          <a:endParaRPr lang="es-CO"/>
        </a:p>
      </dgm:t>
    </dgm:pt>
    <dgm:pt modelId="{583791E3-B310-4957-9C3D-28E2AB04CA49}" type="pres">
      <dgm:prSet presAssocID="{ED95F0CB-31C9-4191-8203-1948B99CF74C}" presName="childText" presStyleLbl="revTx" presStyleIdx="1" presStyleCnt="2">
        <dgm:presLayoutVars>
          <dgm:bulletEnabled val="1"/>
        </dgm:presLayoutVars>
      </dgm:prSet>
      <dgm:spPr/>
      <dgm:t>
        <a:bodyPr/>
        <a:lstStyle/>
        <a:p>
          <a:endParaRPr lang="es-CO"/>
        </a:p>
      </dgm:t>
    </dgm:pt>
  </dgm:ptLst>
  <dgm:cxnLst>
    <dgm:cxn modelId="{2C588B97-2BD7-4AC3-B1D0-BE46B3FBF4B5}" type="presOf" srcId="{CF8FED37-A8D0-499D-9A42-A2AD2BBF3D00}" destId="{583791E3-B310-4957-9C3D-28E2AB04CA49}" srcOrd="0" destOrd="6" presId="urn:microsoft.com/office/officeart/2005/8/layout/vList2"/>
    <dgm:cxn modelId="{ECA4E3E2-5465-49CE-BEF7-B96AE1EDE5BF}" type="presOf" srcId="{7047AFB1-6687-494A-9FCF-525F8BE6ABE1}" destId="{74F76878-F73C-461B-83BB-6B3DEC41413A}" srcOrd="0" destOrd="3" presId="urn:microsoft.com/office/officeart/2005/8/layout/vList2"/>
    <dgm:cxn modelId="{391A8695-889A-4122-A40B-3E5031D60638}" type="presOf" srcId="{A8D711A9-2996-4252-8354-E4AF7AE9696D}" destId="{74F76878-F73C-461B-83BB-6B3DEC41413A}" srcOrd="0" destOrd="2" presId="urn:microsoft.com/office/officeart/2005/8/layout/vList2"/>
    <dgm:cxn modelId="{E1D96A9E-F071-4C19-8709-15E523493D74}" srcId="{ED95F0CB-31C9-4191-8203-1948B99CF74C}" destId="{BA2E7BCE-03C6-45D0-BD37-DA2DD7269865}" srcOrd="5" destOrd="0" parTransId="{3C11094D-4522-4A95-B470-F8A3AAE0E2C5}" sibTransId="{BFA827AA-DFA5-479F-96F0-88A918683744}"/>
    <dgm:cxn modelId="{AB12B49B-B9EF-47E7-8BD4-9918D33756B9}" type="presOf" srcId="{7AF532AC-7538-4E8A-8555-C519E85CB590}" destId="{583791E3-B310-4957-9C3D-28E2AB04CA49}" srcOrd="0" destOrd="8" presId="urn:microsoft.com/office/officeart/2005/8/layout/vList2"/>
    <dgm:cxn modelId="{0970ACBD-9BBC-4186-8003-64775FD7E75A}" type="presOf" srcId="{229DCA0A-42AD-4B0A-B958-B1945CC9B1F7}" destId="{583791E3-B310-4957-9C3D-28E2AB04CA49}" srcOrd="0" destOrd="2" presId="urn:microsoft.com/office/officeart/2005/8/layout/vList2"/>
    <dgm:cxn modelId="{6E2C9598-55BC-4A05-9145-D91B4204162A}" srcId="{0DD501C7-1808-4632-9D28-02D533EE9626}" destId="{7047AFB1-6687-494A-9FCF-525F8BE6ABE1}" srcOrd="3" destOrd="0" parTransId="{B83824AF-0388-4DEF-A639-E26EA1ABF414}" sibTransId="{8F8852A5-E708-4B05-8B46-1EDC49290FF2}"/>
    <dgm:cxn modelId="{73E0852B-561B-4EC2-AB8D-EACAD743EFED}" srcId="{0DD501C7-1808-4632-9D28-02D533EE9626}" destId="{85006A45-F8C3-42CF-B0C7-CD10F4DD79E7}" srcOrd="0" destOrd="0" parTransId="{0CC0A857-7FE0-4A0E-80FD-708C7C33A2BB}" sibTransId="{AC101F9B-4DB5-4E3D-ADBA-687D108808DA}"/>
    <dgm:cxn modelId="{7FB341BA-3E6D-4F79-95DE-855805F1E77B}" srcId="{ED95F0CB-31C9-4191-8203-1948B99CF74C}" destId="{7AF532AC-7538-4E8A-8555-C519E85CB590}" srcOrd="8" destOrd="0" parTransId="{E7F69FBE-9339-47E4-85B4-3E6216B9581D}" sibTransId="{64B63CE1-A93A-44DC-8635-5E8B1EDAD88A}"/>
    <dgm:cxn modelId="{A4DD89F4-3BA6-44C4-98E3-D61DB9C5F3E0}" srcId="{0DD501C7-1808-4632-9D28-02D533EE9626}" destId="{420CA38C-56DF-4FC7-B883-C6CFDF16C485}" srcOrd="1" destOrd="0" parTransId="{0BB989A8-855B-4F1B-8E3D-5C91E4ACEEDB}" sibTransId="{84CBE80D-ED20-4F74-A390-09630EB1D545}"/>
    <dgm:cxn modelId="{AAB08477-8C2D-4598-9631-0560959CE352}" type="presOf" srcId="{5E191E47-3FBF-4C01-AD6D-73CD9BFBB5BE}" destId="{583791E3-B310-4957-9C3D-28E2AB04CA49}" srcOrd="0" destOrd="9" presId="urn:microsoft.com/office/officeart/2005/8/layout/vList2"/>
    <dgm:cxn modelId="{A4811D63-8866-4FFE-882E-A565EBB5C0C0}" type="presOf" srcId="{D8704A05-F86B-4AF9-B4CF-9262C8C21154}" destId="{583791E3-B310-4957-9C3D-28E2AB04CA49}" srcOrd="0" destOrd="1" presId="urn:microsoft.com/office/officeart/2005/8/layout/vList2"/>
    <dgm:cxn modelId="{275DA622-C29D-4965-8E0C-75334B0ACB53}" type="presOf" srcId="{85006A45-F8C3-42CF-B0C7-CD10F4DD79E7}" destId="{74F76878-F73C-461B-83BB-6B3DEC41413A}" srcOrd="0" destOrd="0" presId="urn:microsoft.com/office/officeart/2005/8/layout/vList2"/>
    <dgm:cxn modelId="{9123326E-3CF4-4DE7-8FD7-64CA3080298A}" srcId="{9C77341C-7D61-43AA-A468-D8F67180FDB1}" destId="{ED95F0CB-31C9-4191-8203-1948B99CF74C}" srcOrd="1" destOrd="0" parTransId="{96CDAC01-9944-45E8-BB05-B4EB6C384081}" sibTransId="{A3ADA91B-336C-4AA0-9423-3D6BEA35B3FB}"/>
    <dgm:cxn modelId="{434CF232-DA55-429A-A6B2-C35EC1F70A4A}" srcId="{ED95F0CB-31C9-4191-8203-1948B99CF74C}" destId="{229DCA0A-42AD-4B0A-B958-B1945CC9B1F7}" srcOrd="2" destOrd="0" parTransId="{DDDD14F4-9DE6-4C5B-9E71-A5ED344F9071}" sibTransId="{032E0E73-1E30-4EC4-B94A-72979F25DD8E}"/>
    <dgm:cxn modelId="{031DE731-D0B3-48D4-BFB7-D1B4E54B2547}" type="presOf" srcId="{9C77341C-7D61-43AA-A468-D8F67180FDB1}" destId="{A5C34A19-DB0A-40C8-823B-C084ED560693}" srcOrd="0" destOrd="0" presId="urn:microsoft.com/office/officeart/2005/8/layout/vList2"/>
    <dgm:cxn modelId="{3446C856-B042-40FB-A0CD-B9F7BD17C501}" type="presOf" srcId="{4D706AD8-6391-49E1-99BC-6D746A7A87C3}" destId="{583791E3-B310-4957-9C3D-28E2AB04CA49}" srcOrd="0" destOrd="10" presId="urn:microsoft.com/office/officeart/2005/8/layout/vList2"/>
    <dgm:cxn modelId="{85DCEF7F-2B45-4D69-AD0C-089A69E13A8A}" srcId="{ED95F0CB-31C9-4191-8203-1948B99CF74C}" destId="{AE0C9A72-5841-4F05-AC0D-79D63EB5AC0D}" srcOrd="3" destOrd="0" parTransId="{CD17B3B1-1427-4FFB-8B4F-5E6772B7A957}" sibTransId="{FEFFE513-42BC-4C3F-B998-4A02D2A70F7D}"/>
    <dgm:cxn modelId="{1D3B357F-5D41-4A4B-8106-41B2B63780F5}" type="presOf" srcId="{AE0C9A72-5841-4F05-AC0D-79D63EB5AC0D}" destId="{583791E3-B310-4957-9C3D-28E2AB04CA49}" srcOrd="0" destOrd="3" presId="urn:microsoft.com/office/officeart/2005/8/layout/vList2"/>
    <dgm:cxn modelId="{0AE92618-7B31-460C-ADF7-9CEA72873726}" type="presOf" srcId="{ED95F0CB-31C9-4191-8203-1948B99CF74C}" destId="{7659088F-ECF1-41E8-91F6-0B89DC4BF4FA}" srcOrd="0" destOrd="0" presId="urn:microsoft.com/office/officeart/2005/8/layout/vList2"/>
    <dgm:cxn modelId="{6D6CB93E-E97D-467F-9A5E-8FFE4D92B83C}" srcId="{ED95F0CB-31C9-4191-8203-1948B99CF74C}" destId="{6DDB43EA-3945-41FD-BE64-FF33C65B11F8}" srcOrd="0" destOrd="0" parTransId="{1D6F0FAF-0922-48BE-97BF-4C3155A83EDB}" sibTransId="{FB5BC6C1-69A6-4E51-916E-2974BD74D3DD}"/>
    <dgm:cxn modelId="{5C0FC1B9-7909-401C-A2A6-407FD321FAD5}" type="presOf" srcId="{5D1C6DBF-7AAB-46EB-B0BC-313A28187C83}" destId="{583791E3-B310-4957-9C3D-28E2AB04CA49}" srcOrd="0" destOrd="7" presId="urn:microsoft.com/office/officeart/2005/8/layout/vList2"/>
    <dgm:cxn modelId="{D5F65FFA-F94C-4073-BDE9-2847894E3CF1}" type="presOf" srcId="{C54C4673-256F-4E99-9A4B-809D55FC80B6}" destId="{583791E3-B310-4957-9C3D-28E2AB04CA49}" srcOrd="0" destOrd="4" presId="urn:microsoft.com/office/officeart/2005/8/layout/vList2"/>
    <dgm:cxn modelId="{1F16E1A6-D2E2-4505-BC71-1FA09C56B4F6}" type="presOf" srcId="{420CA38C-56DF-4FC7-B883-C6CFDF16C485}" destId="{74F76878-F73C-461B-83BB-6B3DEC41413A}" srcOrd="0" destOrd="1" presId="urn:microsoft.com/office/officeart/2005/8/layout/vList2"/>
    <dgm:cxn modelId="{86DF85AE-84C2-49FA-ACD5-FEB05D594FD6}" type="presOf" srcId="{BA2E7BCE-03C6-45D0-BD37-DA2DD7269865}" destId="{583791E3-B310-4957-9C3D-28E2AB04CA49}" srcOrd="0" destOrd="5" presId="urn:microsoft.com/office/officeart/2005/8/layout/vList2"/>
    <dgm:cxn modelId="{D8F4F59B-716F-426F-BE4B-817E74CE9C63}" srcId="{0DD501C7-1808-4632-9D28-02D533EE9626}" destId="{A8D711A9-2996-4252-8354-E4AF7AE9696D}" srcOrd="2" destOrd="0" parTransId="{E3882A64-15F3-4A2D-8D13-65B6681AA3AD}" sibTransId="{DDEDE6E8-3B3A-46E1-A066-3E1B277F2C49}"/>
    <dgm:cxn modelId="{EFA4B692-CD47-4006-98E4-4A1B5CC2E3AD}" srcId="{ED95F0CB-31C9-4191-8203-1948B99CF74C}" destId="{CF8FED37-A8D0-499D-9A42-A2AD2BBF3D00}" srcOrd="6" destOrd="0" parTransId="{954E27DF-55B4-468B-9F53-F8745448B58F}" sibTransId="{A9E5315C-38D7-43D7-B89D-B7CAA157ECB5}"/>
    <dgm:cxn modelId="{9AB6C240-3687-42F6-87CC-AD58A0AEDB4A}" srcId="{ED95F0CB-31C9-4191-8203-1948B99CF74C}" destId="{4D706AD8-6391-49E1-99BC-6D746A7A87C3}" srcOrd="10" destOrd="0" parTransId="{C0788EAC-D519-4C57-9809-FA778D7A507C}" sibTransId="{958B4B8D-FB5B-464C-B25C-AE595C99C81F}"/>
    <dgm:cxn modelId="{09BA04BA-3AA1-43F5-AE6A-E3C73A9FAF89}" srcId="{9C77341C-7D61-43AA-A468-D8F67180FDB1}" destId="{0DD501C7-1808-4632-9D28-02D533EE9626}" srcOrd="0" destOrd="0" parTransId="{79408555-9B64-455E-BD88-148A9FEA8794}" sibTransId="{CF860345-0FF6-4C72-AEE9-1608E0128F81}"/>
    <dgm:cxn modelId="{B5BBF844-EBB6-46F6-9FB1-E03B029A8EE7}" srcId="{ED95F0CB-31C9-4191-8203-1948B99CF74C}" destId="{5E191E47-3FBF-4C01-AD6D-73CD9BFBB5BE}" srcOrd="9" destOrd="0" parTransId="{D7D2EBCD-D66B-446C-860D-480E87B27F8A}" sibTransId="{A9EB22E5-8261-4388-8178-9DDEFFE938E1}"/>
    <dgm:cxn modelId="{87E7B7D7-F22F-47F8-B256-7231793330D3}" srcId="{ED95F0CB-31C9-4191-8203-1948B99CF74C}" destId="{D8704A05-F86B-4AF9-B4CF-9262C8C21154}" srcOrd="1" destOrd="0" parTransId="{723A9C5F-7ED4-4339-9A4E-3E63112A10C8}" sibTransId="{32240E92-B1F2-41AD-BF6E-88A57997547E}"/>
    <dgm:cxn modelId="{A7852940-4A79-4FE4-AA70-DDDEDE2CBC47}" srcId="{ED95F0CB-31C9-4191-8203-1948B99CF74C}" destId="{C54C4673-256F-4E99-9A4B-809D55FC80B6}" srcOrd="4" destOrd="0" parTransId="{6A53895D-706E-4108-9FBB-636C602D287F}" sibTransId="{89AE70B9-DF35-48DD-BCBA-B8F1DF224DDD}"/>
    <dgm:cxn modelId="{042B91BD-8CA1-46AB-A429-3BA2DAC05247}" type="presOf" srcId="{6DDB43EA-3945-41FD-BE64-FF33C65B11F8}" destId="{583791E3-B310-4957-9C3D-28E2AB04CA49}" srcOrd="0" destOrd="0" presId="urn:microsoft.com/office/officeart/2005/8/layout/vList2"/>
    <dgm:cxn modelId="{82299DF0-08A4-4AA0-BCC9-C1E1716B06C6}" srcId="{ED95F0CB-31C9-4191-8203-1948B99CF74C}" destId="{5D1C6DBF-7AAB-46EB-B0BC-313A28187C83}" srcOrd="7" destOrd="0" parTransId="{D65EFDFB-7732-44CB-9B69-CACD92A379DE}" sibTransId="{5FA6AEBD-0362-46E7-AD31-EAE63E686AC6}"/>
    <dgm:cxn modelId="{586EF290-A3C5-494E-B73E-C24995940272}" type="presOf" srcId="{0DD501C7-1808-4632-9D28-02D533EE9626}" destId="{9E31E794-412D-488A-B81D-AE0821751AE8}" srcOrd="0" destOrd="0" presId="urn:microsoft.com/office/officeart/2005/8/layout/vList2"/>
    <dgm:cxn modelId="{40512D22-8DDF-4E9F-9EC3-9629C4A63B73}" type="presParOf" srcId="{A5C34A19-DB0A-40C8-823B-C084ED560693}" destId="{9E31E794-412D-488A-B81D-AE0821751AE8}" srcOrd="0" destOrd="0" presId="urn:microsoft.com/office/officeart/2005/8/layout/vList2"/>
    <dgm:cxn modelId="{D547EE89-4507-45A0-97FF-D6A365720756}" type="presParOf" srcId="{A5C34A19-DB0A-40C8-823B-C084ED560693}" destId="{74F76878-F73C-461B-83BB-6B3DEC41413A}" srcOrd="1" destOrd="0" presId="urn:microsoft.com/office/officeart/2005/8/layout/vList2"/>
    <dgm:cxn modelId="{E76CB351-2767-4F72-894D-5C03E71AE355}" type="presParOf" srcId="{A5C34A19-DB0A-40C8-823B-C084ED560693}" destId="{7659088F-ECF1-41E8-91F6-0B89DC4BF4FA}" srcOrd="2" destOrd="0" presId="urn:microsoft.com/office/officeart/2005/8/layout/vList2"/>
    <dgm:cxn modelId="{F9019155-E5BD-40C7-9360-2275F8DE23BF}" type="presParOf" srcId="{A5C34A19-DB0A-40C8-823B-C084ED560693}" destId="{583791E3-B310-4957-9C3D-28E2AB04CA4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C1BA872-1615-475F-95EA-4239A2B8EAA1}" type="doc">
      <dgm:prSet loTypeId="urn:microsoft.com/office/officeart/2005/8/layout/vList3" loCatId="list" qsTypeId="urn:microsoft.com/office/officeart/2005/8/quickstyle/simple1" qsCatId="simple" csTypeId="urn:microsoft.com/office/officeart/2005/8/colors/colorful4" csCatId="colorful" phldr="1"/>
      <dgm:spPr/>
    </dgm:pt>
    <dgm:pt modelId="{7155E0B9-A42E-464F-9265-0E1372CD8C17}">
      <dgm:prSet phldrT="[Texto]" custT="1"/>
      <dgm:spPr/>
      <dgm:t>
        <a:bodyPr/>
        <a:lstStyle/>
        <a:p>
          <a:pPr algn="ctr"/>
          <a:r>
            <a:rPr lang="es-CO" sz="1600" dirty="0" smtClean="0">
              <a:solidFill>
                <a:srgbClr val="000000"/>
              </a:solidFill>
              <a:effectLst/>
              <a:latin typeface="Calibri" panose="020F0502020204030204" pitchFamily="34" charset="0"/>
              <a:ea typeface="Calibri" panose="020F0502020204030204" pitchFamily="34" charset="0"/>
            </a:rPr>
            <a:t>Los precios del servicio serán fijos. Los precios pueden ser variables ofreciendo unos un porcentaje del 05% de descuento si existen convenios con la universidad. Haciendo referencia a practicantes en caso de poder brindarlos por convenio  o de docentes en caso de manejar programas de inglés propios generando un subcontrato y reduciendo el valor  de dichos servicios  generando a si descuento en el valor final del servicio. Los precios de los servicios de la competencia</a:t>
          </a:r>
        </a:p>
        <a:p>
          <a:pPr algn="just"/>
          <a:r>
            <a:rPr lang="es-CO" sz="1600" dirty="0" smtClean="0">
              <a:solidFill>
                <a:schemeClr val="tx1"/>
              </a:solidFill>
            </a:rPr>
            <a:t>Para la implantación del centro es necesario competir por precios para, posteriormente, una vez introducidos y posicionados en el mercado, aumentar los precios progresivamente hasta situarse en los niveles de los competidores directos</a:t>
          </a:r>
          <a:endParaRPr lang="es-CO" sz="1600" dirty="0">
            <a:solidFill>
              <a:schemeClr val="tx1"/>
            </a:solidFill>
          </a:endParaRPr>
        </a:p>
      </dgm:t>
    </dgm:pt>
    <dgm:pt modelId="{DFB6B56C-9F4D-431E-9C6D-667CC2709C13}" type="parTrans" cxnId="{96BBEFDD-CE98-4D5B-B280-1864F491B3AD}">
      <dgm:prSet/>
      <dgm:spPr/>
      <dgm:t>
        <a:bodyPr/>
        <a:lstStyle/>
        <a:p>
          <a:endParaRPr lang="es-CO"/>
        </a:p>
      </dgm:t>
    </dgm:pt>
    <dgm:pt modelId="{7FD2E2CF-506C-45EA-8EEB-AE52CD9CF3C2}" type="sibTrans" cxnId="{96BBEFDD-CE98-4D5B-B280-1864F491B3AD}">
      <dgm:prSet/>
      <dgm:spPr/>
      <dgm:t>
        <a:bodyPr/>
        <a:lstStyle/>
        <a:p>
          <a:endParaRPr lang="es-CO"/>
        </a:p>
      </dgm:t>
    </dgm:pt>
    <dgm:pt modelId="{FF159073-67B5-4C09-A8BC-7E3F3D4DB6EB}">
      <dgm:prSet phldrT="[Texto]"/>
      <dgm:spPr/>
      <dgm:t>
        <a:bodyPr/>
        <a:lstStyle/>
        <a:p>
          <a:r>
            <a:rPr lang="es-CO" dirty="0" smtClean="0"/>
            <a:t> </a:t>
          </a:r>
          <a:r>
            <a:rPr lang="es-CO" dirty="0" smtClean="0">
              <a:solidFill>
                <a:schemeClr val="tx1"/>
              </a:solidFill>
            </a:rPr>
            <a:t>Volantes y vallas publicitarias llamativas y debidamente diseñadas para cumplir el objetivo principal de la promoción (informar, persuadir y comunicar) para los estudiantes  de las diferentes universidades.</a:t>
          </a:r>
        </a:p>
        <a:p>
          <a:r>
            <a:rPr lang="es-CO" dirty="0" smtClean="0">
              <a:solidFill>
                <a:schemeClr val="tx1"/>
              </a:solidFill>
            </a:rPr>
            <a:t>canales </a:t>
          </a:r>
          <a:r>
            <a:rPr lang="es-CO" dirty="0" smtClean="0">
              <a:solidFill>
                <a:schemeClr val="tx1"/>
              </a:solidFill>
            </a:rPr>
            <a:t>de comunicación por medio de página web y administración de redes sociales como Facebook y Twitter de las diferentes universidades bienestar universitarios por estos medios para estar más informados de las actividades del mismo, también será una fuente motivacional en donde se brindaran consejos  de psicología, motivación, pediatría, entre otros.</a:t>
          </a:r>
          <a:endParaRPr lang="es-CO" dirty="0">
            <a:solidFill>
              <a:schemeClr val="tx1"/>
            </a:solidFill>
          </a:endParaRPr>
        </a:p>
      </dgm:t>
    </dgm:pt>
    <dgm:pt modelId="{2D07EC54-4BA4-42C8-9728-2705B5FF5478}" type="parTrans" cxnId="{8BC2E031-B027-4F40-B78B-528C2369437E}">
      <dgm:prSet/>
      <dgm:spPr/>
      <dgm:t>
        <a:bodyPr/>
        <a:lstStyle/>
        <a:p>
          <a:endParaRPr lang="es-CO"/>
        </a:p>
      </dgm:t>
    </dgm:pt>
    <dgm:pt modelId="{107EB17C-A3D5-4D2E-AEAD-0D4FEF443D80}" type="sibTrans" cxnId="{8BC2E031-B027-4F40-B78B-528C2369437E}">
      <dgm:prSet/>
      <dgm:spPr/>
      <dgm:t>
        <a:bodyPr/>
        <a:lstStyle/>
        <a:p>
          <a:endParaRPr lang="es-CO"/>
        </a:p>
      </dgm:t>
    </dgm:pt>
    <dgm:pt modelId="{7E1078CD-8C70-428F-8D18-1B40D3719B58}">
      <dgm:prSet phldrT="[Texto]"/>
      <dgm:spPr/>
      <dgm:t>
        <a:bodyPr/>
        <a:lstStyle/>
        <a:p>
          <a:r>
            <a:rPr lang="es-CO" dirty="0" smtClean="0">
              <a:solidFill>
                <a:schemeClr val="tx1"/>
              </a:solidFill>
            </a:rPr>
            <a:t>Por medio del bienestar de la universidad dar conocimiento a todos los estudiantes del nuevo servicio que se prestara y cada uno de los beneficios, así mismo utilizar los canales como página universitaria, radio, posters y difusión entre cada uno de los miembros de comunidades universitarias y sus redes sociales, también se generará descuentos en plantación de toda la dotación en infraestructura que quedaran propios de las diferente universidades y disminución en la deserción. </a:t>
          </a:r>
          <a:endParaRPr lang="es-CO" dirty="0">
            <a:solidFill>
              <a:schemeClr val="tx1"/>
            </a:solidFill>
          </a:endParaRPr>
        </a:p>
      </dgm:t>
    </dgm:pt>
    <dgm:pt modelId="{9D337F36-97FE-422A-A8F5-E66DB0E57C9C}" type="parTrans" cxnId="{8B4613D1-6451-4EB2-BDF3-A921602A3B49}">
      <dgm:prSet/>
      <dgm:spPr/>
      <dgm:t>
        <a:bodyPr/>
        <a:lstStyle/>
        <a:p>
          <a:endParaRPr lang="es-CO"/>
        </a:p>
      </dgm:t>
    </dgm:pt>
    <dgm:pt modelId="{741E32CB-5318-4D97-9FC0-81A477CB21ED}" type="sibTrans" cxnId="{8B4613D1-6451-4EB2-BDF3-A921602A3B49}">
      <dgm:prSet/>
      <dgm:spPr/>
      <dgm:t>
        <a:bodyPr/>
        <a:lstStyle/>
        <a:p>
          <a:endParaRPr lang="es-CO"/>
        </a:p>
      </dgm:t>
    </dgm:pt>
    <dgm:pt modelId="{2D201CDC-D194-43C7-A074-46739C22E923}" type="pres">
      <dgm:prSet presAssocID="{4C1BA872-1615-475F-95EA-4239A2B8EAA1}" presName="linearFlow" presStyleCnt="0">
        <dgm:presLayoutVars>
          <dgm:dir/>
          <dgm:resizeHandles val="exact"/>
        </dgm:presLayoutVars>
      </dgm:prSet>
      <dgm:spPr/>
    </dgm:pt>
    <dgm:pt modelId="{9009C62D-7D5E-44A3-BDB0-1791053C2909}" type="pres">
      <dgm:prSet presAssocID="{7155E0B9-A42E-464F-9265-0E1372CD8C17}" presName="composite" presStyleCnt="0"/>
      <dgm:spPr/>
    </dgm:pt>
    <dgm:pt modelId="{B76D741D-40BA-4D9A-8D67-8FDBDA91CAE4}" type="pres">
      <dgm:prSet presAssocID="{7155E0B9-A42E-464F-9265-0E1372CD8C17}" presName="imgShp" presStyleLbl="fgImgPlace1" presStyleIdx="0" presStyleCnt="3" custLinFactNeighborX="-71097"/>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D6D50969-5CEF-4174-AE91-A5C069078D13}" type="pres">
      <dgm:prSet presAssocID="{7155E0B9-A42E-464F-9265-0E1372CD8C17}" presName="txShp" presStyleLbl="node1" presStyleIdx="0" presStyleCnt="3" custScaleX="136518" custScaleY="170864" custLinFactNeighborX="-4791" custLinFactNeighborY="12232">
        <dgm:presLayoutVars>
          <dgm:bulletEnabled val="1"/>
        </dgm:presLayoutVars>
      </dgm:prSet>
      <dgm:spPr/>
      <dgm:t>
        <a:bodyPr/>
        <a:lstStyle/>
        <a:p>
          <a:endParaRPr lang="es-CO"/>
        </a:p>
      </dgm:t>
    </dgm:pt>
    <dgm:pt modelId="{B55E05F5-232F-46CD-85C7-5E9350F1AFA8}" type="pres">
      <dgm:prSet presAssocID="{7FD2E2CF-506C-45EA-8EEB-AE52CD9CF3C2}" presName="spacing" presStyleCnt="0"/>
      <dgm:spPr/>
    </dgm:pt>
    <dgm:pt modelId="{51D38160-D954-4AA1-B890-12A5E01780D1}" type="pres">
      <dgm:prSet presAssocID="{FF159073-67B5-4C09-A8BC-7E3F3D4DB6EB}" presName="composite" presStyleCnt="0"/>
      <dgm:spPr/>
    </dgm:pt>
    <dgm:pt modelId="{A20C96AD-348D-45FC-A370-82FA4785B39C}" type="pres">
      <dgm:prSet presAssocID="{FF159073-67B5-4C09-A8BC-7E3F3D4DB6EB}" presName="imgShp" presStyleLbl="fgImgPlace1" presStyleIdx="1" presStyleCnt="3" custLinFactNeighborX="-70949" custLinFactNeighborY="-1182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41000" r="-41000"/>
          </a:stretch>
        </a:blipFill>
      </dgm:spPr>
    </dgm:pt>
    <dgm:pt modelId="{FA7AE392-EAB6-4580-B463-F0E5707B4626}" type="pres">
      <dgm:prSet presAssocID="{FF159073-67B5-4C09-A8BC-7E3F3D4DB6EB}" presName="txShp" presStyleLbl="node1" presStyleIdx="1" presStyleCnt="3" custScaleX="125748" custLinFactNeighborX="680" custLinFactNeighborY="-4223">
        <dgm:presLayoutVars>
          <dgm:bulletEnabled val="1"/>
        </dgm:presLayoutVars>
      </dgm:prSet>
      <dgm:spPr/>
      <dgm:t>
        <a:bodyPr/>
        <a:lstStyle/>
        <a:p>
          <a:endParaRPr lang="es-CO"/>
        </a:p>
      </dgm:t>
    </dgm:pt>
    <dgm:pt modelId="{E7478A8E-3016-4D35-9DB0-88BB02D0F952}" type="pres">
      <dgm:prSet presAssocID="{107EB17C-A3D5-4D2E-AEAD-0D4FEF443D80}" presName="spacing" presStyleCnt="0"/>
      <dgm:spPr/>
    </dgm:pt>
    <dgm:pt modelId="{7EFF5307-ABB8-4034-9CFE-15DF91B0AF1F}" type="pres">
      <dgm:prSet presAssocID="{7E1078CD-8C70-428F-8D18-1B40D3719B58}" presName="composite" presStyleCnt="0"/>
      <dgm:spPr/>
    </dgm:pt>
    <dgm:pt modelId="{2D6873AB-1B15-44D1-AC85-C66AE23A60AC}" type="pres">
      <dgm:prSet presAssocID="{7E1078CD-8C70-428F-8D18-1B40D3719B58}" presName="imgShp" presStyleLbl="fgImgPlace1" presStyleIdx="2" presStyleCnt="3" custLinFactNeighborX="-78552" custLinFactNeighborY="-1689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 modelId="{F222A07B-8A05-466C-A113-635F0E2837AC}" type="pres">
      <dgm:prSet presAssocID="{7E1078CD-8C70-428F-8D18-1B40D3719B58}" presName="txShp" presStyleLbl="node1" presStyleIdx="2" presStyleCnt="3" custScaleX="117510">
        <dgm:presLayoutVars>
          <dgm:bulletEnabled val="1"/>
        </dgm:presLayoutVars>
      </dgm:prSet>
      <dgm:spPr/>
      <dgm:t>
        <a:bodyPr/>
        <a:lstStyle/>
        <a:p>
          <a:endParaRPr lang="es-CO"/>
        </a:p>
      </dgm:t>
    </dgm:pt>
  </dgm:ptLst>
  <dgm:cxnLst>
    <dgm:cxn modelId="{96BBEFDD-CE98-4D5B-B280-1864F491B3AD}" srcId="{4C1BA872-1615-475F-95EA-4239A2B8EAA1}" destId="{7155E0B9-A42E-464F-9265-0E1372CD8C17}" srcOrd="0" destOrd="0" parTransId="{DFB6B56C-9F4D-431E-9C6D-667CC2709C13}" sibTransId="{7FD2E2CF-506C-45EA-8EEB-AE52CD9CF3C2}"/>
    <dgm:cxn modelId="{8B4613D1-6451-4EB2-BDF3-A921602A3B49}" srcId="{4C1BA872-1615-475F-95EA-4239A2B8EAA1}" destId="{7E1078CD-8C70-428F-8D18-1B40D3719B58}" srcOrd="2" destOrd="0" parTransId="{9D337F36-97FE-422A-A8F5-E66DB0E57C9C}" sibTransId="{741E32CB-5318-4D97-9FC0-81A477CB21ED}"/>
    <dgm:cxn modelId="{8BC2E031-B027-4F40-B78B-528C2369437E}" srcId="{4C1BA872-1615-475F-95EA-4239A2B8EAA1}" destId="{FF159073-67B5-4C09-A8BC-7E3F3D4DB6EB}" srcOrd="1" destOrd="0" parTransId="{2D07EC54-4BA4-42C8-9728-2705B5FF5478}" sibTransId="{107EB17C-A3D5-4D2E-AEAD-0D4FEF443D80}"/>
    <dgm:cxn modelId="{8F52CD2B-42CB-4402-8A0E-E0606A08A462}" type="presOf" srcId="{FF159073-67B5-4C09-A8BC-7E3F3D4DB6EB}" destId="{FA7AE392-EAB6-4580-B463-F0E5707B4626}" srcOrd="0" destOrd="0" presId="urn:microsoft.com/office/officeart/2005/8/layout/vList3"/>
    <dgm:cxn modelId="{57E0E3DE-993A-443F-9606-BE53CDBE528A}" type="presOf" srcId="{7E1078CD-8C70-428F-8D18-1B40D3719B58}" destId="{F222A07B-8A05-466C-A113-635F0E2837AC}" srcOrd="0" destOrd="0" presId="urn:microsoft.com/office/officeart/2005/8/layout/vList3"/>
    <dgm:cxn modelId="{57763664-E572-457F-B3D0-65D68F9C030C}" type="presOf" srcId="{7155E0B9-A42E-464F-9265-0E1372CD8C17}" destId="{D6D50969-5CEF-4174-AE91-A5C069078D13}" srcOrd="0" destOrd="0" presId="urn:microsoft.com/office/officeart/2005/8/layout/vList3"/>
    <dgm:cxn modelId="{E23E63FC-5446-477E-9720-8BF2408E5933}" type="presOf" srcId="{4C1BA872-1615-475F-95EA-4239A2B8EAA1}" destId="{2D201CDC-D194-43C7-A074-46739C22E923}" srcOrd="0" destOrd="0" presId="urn:microsoft.com/office/officeart/2005/8/layout/vList3"/>
    <dgm:cxn modelId="{0BF4349E-F23F-4B4B-AE7F-2BFAB6C70828}" type="presParOf" srcId="{2D201CDC-D194-43C7-A074-46739C22E923}" destId="{9009C62D-7D5E-44A3-BDB0-1791053C2909}" srcOrd="0" destOrd="0" presId="urn:microsoft.com/office/officeart/2005/8/layout/vList3"/>
    <dgm:cxn modelId="{FF6F1434-303F-43CA-94EA-B36CA0EF3434}" type="presParOf" srcId="{9009C62D-7D5E-44A3-BDB0-1791053C2909}" destId="{B76D741D-40BA-4D9A-8D67-8FDBDA91CAE4}" srcOrd="0" destOrd="0" presId="urn:microsoft.com/office/officeart/2005/8/layout/vList3"/>
    <dgm:cxn modelId="{B83EA9AE-9E31-40FB-9E6C-97A6729F48AB}" type="presParOf" srcId="{9009C62D-7D5E-44A3-BDB0-1791053C2909}" destId="{D6D50969-5CEF-4174-AE91-A5C069078D13}" srcOrd="1" destOrd="0" presId="urn:microsoft.com/office/officeart/2005/8/layout/vList3"/>
    <dgm:cxn modelId="{4FEE034E-B674-4014-B4F4-DD7C435EF5BD}" type="presParOf" srcId="{2D201CDC-D194-43C7-A074-46739C22E923}" destId="{B55E05F5-232F-46CD-85C7-5E9350F1AFA8}" srcOrd="1" destOrd="0" presId="urn:microsoft.com/office/officeart/2005/8/layout/vList3"/>
    <dgm:cxn modelId="{8691D940-434A-452A-9612-F2446AAC44DD}" type="presParOf" srcId="{2D201CDC-D194-43C7-A074-46739C22E923}" destId="{51D38160-D954-4AA1-B890-12A5E01780D1}" srcOrd="2" destOrd="0" presId="urn:microsoft.com/office/officeart/2005/8/layout/vList3"/>
    <dgm:cxn modelId="{D3BB7C84-C2D4-4BD5-8ED0-0DA4EB59C806}" type="presParOf" srcId="{51D38160-D954-4AA1-B890-12A5E01780D1}" destId="{A20C96AD-348D-45FC-A370-82FA4785B39C}" srcOrd="0" destOrd="0" presId="urn:microsoft.com/office/officeart/2005/8/layout/vList3"/>
    <dgm:cxn modelId="{FDFF1338-BAF0-465F-BAA4-A6FF57D7600D}" type="presParOf" srcId="{51D38160-D954-4AA1-B890-12A5E01780D1}" destId="{FA7AE392-EAB6-4580-B463-F0E5707B4626}" srcOrd="1" destOrd="0" presId="urn:microsoft.com/office/officeart/2005/8/layout/vList3"/>
    <dgm:cxn modelId="{233BE9FD-B2CA-49FC-A58F-652D26171C82}" type="presParOf" srcId="{2D201CDC-D194-43C7-A074-46739C22E923}" destId="{E7478A8E-3016-4D35-9DB0-88BB02D0F952}" srcOrd="3" destOrd="0" presId="urn:microsoft.com/office/officeart/2005/8/layout/vList3"/>
    <dgm:cxn modelId="{B5FEB5B2-3DD0-4866-8B24-3C79F095E452}" type="presParOf" srcId="{2D201CDC-D194-43C7-A074-46739C22E923}" destId="{7EFF5307-ABB8-4034-9CFE-15DF91B0AF1F}" srcOrd="4" destOrd="0" presId="urn:microsoft.com/office/officeart/2005/8/layout/vList3"/>
    <dgm:cxn modelId="{D22CB8D1-9035-4FB5-9125-BC4745468C66}" type="presParOf" srcId="{7EFF5307-ABB8-4034-9CFE-15DF91B0AF1F}" destId="{2D6873AB-1B15-44D1-AC85-C66AE23A60AC}" srcOrd="0" destOrd="0" presId="urn:microsoft.com/office/officeart/2005/8/layout/vList3"/>
    <dgm:cxn modelId="{357AAC73-73F5-42B0-8E12-8585C7AB7DD5}" type="presParOf" srcId="{7EFF5307-ABB8-4034-9CFE-15DF91B0AF1F}" destId="{F222A07B-8A05-466C-A113-635F0E2837A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F7A14-CEDB-4BA8-B13B-AC17E617FD1F}">
      <dsp:nvSpPr>
        <dsp:cNvPr id="0" name=""/>
        <dsp:cNvSpPr/>
      </dsp:nvSpPr>
      <dsp:spPr>
        <a:xfrm>
          <a:off x="0" y="256203"/>
          <a:ext cx="5216515" cy="759446"/>
        </a:xfrm>
        <a:prstGeom prst="rightArrow">
          <a:avLst>
            <a:gd name="adj1" fmla="val 50000"/>
            <a:gd name="adj2" fmla="val 5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254000" bIns="120562" numCol="1" spcCol="1270" anchor="ctr" anchorCtr="0">
          <a:noAutofit/>
        </a:bodyPr>
        <a:lstStyle/>
        <a:p>
          <a:pPr lvl="0" algn="l" defTabSz="488950">
            <a:lnSpc>
              <a:spcPct val="90000"/>
            </a:lnSpc>
            <a:spcBef>
              <a:spcPct val="0"/>
            </a:spcBef>
            <a:spcAft>
              <a:spcPct val="35000"/>
            </a:spcAft>
          </a:pPr>
          <a:r>
            <a:rPr lang="es-CO" sz="1100" kern="1200" dirty="0"/>
            <a:t>INFRAESTRUCTURA DE LA EMPRESA</a:t>
          </a:r>
        </a:p>
      </dsp:txBody>
      <dsp:txXfrm>
        <a:off x="0" y="446065"/>
        <a:ext cx="5026654" cy="379723"/>
      </dsp:txXfrm>
    </dsp:sp>
    <dsp:sp modelId="{838F8F70-071A-42F2-BDC9-076CB05CFCB6}">
      <dsp:nvSpPr>
        <dsp:cNvPr id="0" name=""/>
        <dsp:cNvSpPr/>
      </dsp:nvSpPr>
      <dsp:spPr>
        <a:xfrm>
          <a:off x="134942" y="848598"/>
          <a:ext cx="1202406" cy="850082"/>
        </a:xfrm>
        <a:prstGeom prst="rect">
          <a:avLst/>
        </a:prstGeom>
        <a:solidFill>
          <a:schemeClr val="lt1">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s-CO" sz="1100" kern="1200"/>
            <a:t>SOPORTE FÍSICO Y HABILIDADES</a:t>
          </a:r>
        </a:p>
      </dsp:txBody>
      <dsp:txXfrm>
        <a:off x="134942" y="848598"/>
        <a:ext cx="1202406" cy="850082"/>
      </dsp:txXfrm>
    </dsp:sp>
    <dsp:sp modelId="{AEDF662F-9D75-4EFC-B704-40DDDDD02965}">
      <dsp:nvSpPr>
        <dsp:cNvPr id="0" name=""/>
        <dsp:cNvSpPr/>
      </dsp:nvSpPr>
      <dsp:spPr>
        <a:xfrm>
          <a:off x="1337348" y="509262"/>
          <a:ext cx="4014108" cy="759446"/>
        </a:xfrm>
        <a:prstGeom prst="rightArrow">
          <a:avLst>
            <a:gd name="adj1" fmla="val 50000"/>
            <a:gd name="adj2" fmla="val 50000"/>
          </a:avLst>
        </a:prstGeom>
        <a:solidFill>
          <a:schemeClr val="accent4">
            <a:hueOff val="-303945"/>
            <a:satOff val="-1535"/>
            <a:lumOff val="-215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254000" bIns="120562" numCol="1" spcCol="1270" anchor="ctr" anchorCtr="0">
          <a:noAutofit/>
        </a:bodyPr>
        <a:lstStyle/>
        <a:p>
          <a:pPr lvl="0" algn="l" defTabSz="488950">
            <a:lnSpc>
              <a:spcPct val="90000"/>
            </a:lnSpc>
            <a:spcBef>
              <a:spcPct val="0"/>
            </a:spcBef>
            <a:spcAft>
              <a:spcPct val="35000"/>
            </a:spcAft>
          </a:pPr>
          <a:r>
            <a:rPr lang="es-CO" sz="1100" kern="1200" dirty="0"/>
            <a:t>GESTION DE LOS RECURSOS HUMANOS</a:t>
          </a:r>
        </a:p>
      </dsp:txBody>
      <dsp:txXfrm>
        <a:off x="1337348" y="699124"/>
        <a:ext cx="3824247" cy="379723"/>
      </dsp:txXfrm>
    </dsp:sp>
    <dsp:sp modelId="{E8EC17FF-7DAF-4BD7-BC94-CCDAC634F876}">
      <dsp:nvSpPr>
        <dsp:cNvPr id="0" name=""/>
        <dsp:cNvSpPr/>
      </dsp:nvSpPr>
      <dsp:spPr>
        <a:xfrm>
          <a:off x="1346403" y="1092626"/>
          <a:ext cx="1202406" cy="923159"/>
        </a:xfrm>
        <a:prstGeom prst="rect">
          <a:avLst/>
        </a:prstGeom>
        <a:solidFill>
          <a:schemeClr val="lt1">
            <a:hueOff val="0"/>
            <a:satOff val="0"/>
            <a:lumOff val="0"/>
            <a:alphaOff val="0"/>
          </a:schemeClr>
        </a:solidFill>
        <a:ln w="19050" cap="rnd" cmpd="sng" algn="ctr">
          <a:solidFill>
            <a:schemeClr val="accent4">
              <a:hueOff val="-303945"/>
              <a:satOff val="-1535"/>
              <a:lumOff val="-2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s-CO" sz="1100" kern="1200"/>
            <a:t>PERSONAL DE CONTACTO Y PERSONAL DOCENTE</a:t>
          </a:r>
        </a:p>
      </dsp:txBody>
      <dsp:txXfrm>
        <a:off x="1346403" y="1092626"/>
        <a:ext cx="1202406" cy="923159"/>
      </dsp:txXfrm>
    </dsp:sp>
    <dsp:sp modelId="{B11EA161-4E12-460E-AF26-131CDE460494}">
      <dsp:nvSpPr>
        <dsp:cNvPr id="0" name=""/>
        <dsp:cNvSpPr/>
      </dsp:nvSpPr>
      <dsp:spPr>
        <a:xfrm>
          <a:off x="2539755" y="762321"/>
          <a:ext cx="2811702" cy="759446"/>
        </a:xfrm>
        <a:prstGeom prst="rightArrow">
          <a:avLst>
            <a:gd name="adj1" fmla="val 50000"/>
            <a:gd name="adj2" fmla="val 50000"/>
          </a:avLst>
        </a:prstGeom>
        <a:solidFill>
          <a:schemeClr val="accent4">
            <a:hueOff val="-607889"/>
            <a:satOff val="-3070"/>
            <a:lumOff val="-431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254000" bIns="120562" numCol="1" spcCol="1270" anchor="ctr" anchorCtr="0">
          <a:noAutofit/>
        </a:bodyPr>
        <a:lstStyle/>
        <a:p>
          <a:pPr lvl="0" algn="l" defTabSz="488950">
            <a:lnSpc>
              <a:spcPct val="90000"/>
            </a:lnSpc>
            <a:spcBef>
              <a:spcPct val="0"/>
            </a:spcBef>
            <a:spcAft>
              <a:spcPct val="35000"/>
            </a:spcAft>
          </a:pPr>
          <a:r>
            <a:rPr lang="es-CO" sz="1100" kern="1200"/>
            <a:t>DESARROLLO DE LA TECNOLOGÍA</a:t>
          </a:r>
        </a:p>
      </dsp:txBody>
      <dsp:txXfrm>
        <a:off x="2539755" y="952183"/>
        <a:ext cx="2621841" cy="379723"/>
      </dsp:txXfrm>
    </dsp:sp>
    <dsp:sp modelId="{343966B1-C245-4132-BC9B-95E319F1663D}">
      <dsp:nvSpPr>
        <dsp:cNvPr id="0" name=""/>
        <dsp:cNvSpPr/>
      </dsp:nvSpPr>
      <dsp:spPr>
        <a:xfrm>
          <a:off x="2548810" y="1336194"/>
          <a:ext cx="1202406" cy="589025"/>
        </a:xfrm>
        <a:prstGeom prst="rect">
          <a:avLst/>
        </a:prstGeom>
        <a:solidFill>
          <a:schemeClr val="lt1">
            <a:hueOff val="0"/>
            <a:satOff val="0"/>
            <a:lumOff val="0"/>
            <a:alphaOff val="0"/>
          </a:schemeClr>
        </a:solidFill>
        <a:ln w="19050" cap="rnd" cmpd="sng" algn="ctr">
          <a:solidFill>
            <a:schemeClr val="accent4">
              <a:hueOff val="-607889"/>
              <a:satOff val="-3070"/>
              <a:lumOff val="-43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s-CO" sz="1100" kern="1200"/>
            <a:t> MARKETING Y VENTAS</a:t>
          </a:r>
        </a:p>
      </dsp:txBody>
      <dsp:txXfrm>
        <a:off x="2548810" y="1336194"/>
        <a:ext cx="1202406" cy="589025"/>
      </dsp:txXfrm>
    </dsp:sp>
    <dsp:sp modelId="{20634024-036E-43EB-AE40-1377E14044C5}">
      <dsp:nvSpPr>
        <dsp:cNvPr id="0" name=""/>
        <dsp:cNvSpPr/>
      </dsp:nvSpPr>
      <dsp:spPr>
        <a:xfrm>
          <a:off x="3742162" y="1015380"/>
          <a:ext cx="1609295" cy="759446"/>
        </a:xfrm>
        <a:prstGeom prst="rightArrow">
          <a:avLst>
            <a:gd name="adj1" fmla="val 50000"/>
            <a:gd name="adj2" fmla="val 50000"/>
          </a:avLst>
        </a:prstGeom>
        <a:solidFill>
          <a:schemeClr val="accent4">
            <a:hueOff val="-911834"/>
            <a:satOff val="-4605"/>
            <a:lumOff val="-647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254000" bIns="120562" numCol="1" spcCol="1270" anchor="ctr" anchorCtr="0">
          <a:noAutofit/>
        </a:bodyPr>
        <a:lstStyle/>
        <a:p>
          <a:pPr lvl="0" algn="l" defTabSz="488950">
            <a:lnSpc>
              <a:spcPct val="90000"/>
            </a:lnSpc>
            <a:spcBef>
              <a:spcPct val="0"/>
            </a:spcBef>
            <a:spcAft>
              <a:spcPct val="35000"/>
            </a:spcAft>
          </a:pPr>
          <a:r>
            <a:rPr lang="es-CO" sz="1100" kern="1200"/>
            <a:t>ABASTECIMIENTO</a:t>
          </a:r>
        </a:p>
      </dsp:txBody>
      <dsp:txXfrm>
        <a:off x="3742162" y="1205242"/>
        <a:ext cx="1419434" cy="379723"/>
      </dsp:txXfrm>
    </dsp:sp>
    <dsp:sp modelId="{AEF9056C-79FC-49AB-B299-7278E5AE67EC}">
      <dsp:nvSpPr>
        <dsp:cNvPr id="0" name=""/>
        <dsp:cNvSpPr/>
      </dsp:nvSpPr>
      <dsp:spPr>
        <a:xfrm>
          <a:off x="3751214" y="1586772"/>
          <a:ext cx="1213361" cy="429009"/>
        </a:xfrm>
        <a:prstGeom prst="rect">
          <a:avLst/>
        </a:prstGeom>
        <a:solidFill>
          <a:schemeClr val="lt1">
            <a:hueOff val="0"/>
            <a:satOff val="0"/>
            <a:lumOff val="0"/>
            <a:alphaOff val="0"/>
          </a:schemeClr>
        </a:solidFill>
        <a:ln w="19050" cap="rnd" cmpd="sng" algn="ctr">
          <a:solidFill>
            <a:schemeClr val="accent4">
              <a:hueOff val="-911834"/>
              <a:satOff val="-4605"/>
              <a:lumOff val="-647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s-CO" sz="1100" kern="1200" dirty="0" smtClean="0"/>
            <a:t>CLIENTES CUPOS</a:t>
          </a:r>
          <a:endParaRPr lang="es-CO" sz="1100" kern="1200" dirty="0"/>
        </a:p>
      </dsp:txBody>
      <dsp:txXfrm>
        <a:off x="3751214" y="1586772"/>
        <a:ext cx="1213361" cy="4290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578083-9E85-4FCD-92AE-EA183CB7BAEB}">
      <dsp:nvSpPr>
        <dsp:cNvPr id="0" name=""/>
        <dsp:cNvSpPr/>
      </dsp:nvSpPr>
      <dsp:spPr>
        <a:xfrm rot="16200000">
          <a:off x="205075" y="2030067"/>
          <a:ext cx="3802586" cy="4212736"/>
        </a:xfrm>
        <a:prstGeom prst="round2SameRect">
          <a:avLst>
            <a:gd name="adj1" fmla="val 16670"/>
            <a:gd name="adj2" fmla="val 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95250" rIns="85725" bIns="95250" numCol="1" spcCol="1270" anchor="t" anchorCtr="0">
          <a:noAutofit/>
        </a:bodyPr>
        <a:lstStyle/>
        <a:p>
          <a:pPr lvl="0" algn="l" defTabSz="666750">
            <a:lnSpc>
              <a:spcPct val="90000"/>
            </a:lnSpc>
            <a:spcBef>
              <a:spcPct val="0"/>
            </a:spcBef>
            <a:spcAft>
              <a:spcPct val="35000"/>
            </a:spcAft>
          </a:pPr>
          <a:r>
            <a:rPr lang="es-CO" sz="1500" kern="1200" dirty="0" smtClean="0">
              <a:solidFill>
                <a:srgbClr val="7030A0"/>
              </a:solidFill>
            </a:rPr>
            <a:t>U</a:t>
          </a:r>
          <a:r>
            <a:rPr lang="es-CO" sz="1500" kern="1200" dirty="0" smtClean="0"/>
            <a:t>niversidades con Padres universitarios que se encuentren vinculado a programas de educación superior en la ciudad de Bogotá, de estratos socioeconómicos de 1 a 4, que dados sus posibilidades para el cuidado de sus hijos, ingresos y tiempo disponible no pueden tener la oportunidad de seguir sus estudios profesionales o tienen poco tiempo sin importar sus labores para estar con sus hijos, recogerlos o cumplir su vida cotidiana, con altos intereses en la formación integral y de alta calidad para un futuro exitoso de su hijo en edad preescolar, fortalecer los lazos de familia y poder compartir en ella mientras se aprende y educa.</a:t>
          </a:r>
          <a:endParaRPr lang="es-CO" sz="1500" kern="1200" dirty="0"/>
        </a:p>
      </dsp:txBody>
      <dsp:txXfrm rot="5400000">
        <a:off x="185660" y="2420802"/>
        <a:ext cx="4027076" cy="3431266"/>
      </dsp:txXfrm>
    </dsp:sp>
    <dsp:sp modelId="{F0D797C8-DD38-4CB6-AA47-28005DC037BC}">
      <dsp:nvSpPr>
        <dsp:cNvPr id="0" name=""/>
        <dsp:cNvSpPr/>
      </dsp:nvSpPr>
      <dsp:spPr>
        <a:xfrm rot="5400000">
          <a:off x="4155175" y="2790456"/>
          <a:ext cx="2874055" cy="2372103"/>
        </a:xfrm>
        <a:prstGeom prst="round2SameRect">
          <a:avLst>
            <a:gd name="adj1" fmla="val 16670"/>
            <a:gd name="adj2" fmla="val 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725" tIns="95250" rIns="57150" bIns="95250" numCol="1" spcCol="1270" anchor="t" anchorCtr="0">
          <a:noAutofit/>
        </a:bodyPr>
        <a:lstStyle/>
        <a:p>
          <a:pPr lvl="0" algn="ctr" defTabSz="666750">
            <a:lnSpc>
              <a:spcPct val="90000"/>
            </a:lnSpc>
            <a:spcBef>
              <a:spcPct val="0"/>
            </a:spcBef>
            <a:spcAft>
              <a:spcPct val="35000"/>
            </a:spcAft>
          </a:pPr>
          <a:endParaRPr lang="es-CO" sz="1500" b="1" kern="1200" dirty="0" smtClean="0"/>
        </a:p>
        <a:p>
          <a:pPr lvl="0" algn="ctr" defTabSz="666750">
            <a:lnSpc>
              <a:spcPct val="90000"/>
            </a:lnSpc>
            <a:spcBef>
              <a:spcPct val="0"/>
            </a:spcBef>
            <a:spcAft>
              <a:spcPct val="35000"/>
            </a:spcAft>
          </a:pPr>
          <a:endParaRPr lang="es-CO" sz="1500" b="1" kern="1200" dirty="0" smtClean="0"/>
        </a:p>
        <a:p>
          <a:pPr lvl="0" algn="ctr" defTabSz="666750">
            <a:lnSpc>
              <a:spcPct val="90000"/>
            </a:lnSpc>
            <a:spcBef>
              <a:spcPct val="0"/>
            </a:spcBef>
            <a:spcAft>
              <a:spcPct val="35000"/>
            </a:spcAft>
          </a:pPr>
          <a:endParaRPr lang="es-CO" sz="1500" b="1" kern="1200" dirty="0" smtClean="0"/>
        </a:p>
        <a:p>
          <a:pPr lvl="0" algn="ctr" defTabSz="666750">
            <a:lnSpc>
              <a:spcPct val="90000"/>
            </a:lnSpc>
            <a:spcBef>
              <a:spcPct val="0"/>
            </a:spcBef>
            <a:spcAft>
              <a:spcPct val="35000"/>
            </a:spcAft>
          </a:pPr>
          <a:r>
            <a:rPr lang="es-CO" sz="1500" b="1" kern="1200" dirty="0" smtClean="0"/>
            <a:t>Tiempo en Familia Educación Superior </a:t>
          </a:r>
          <a:endParaRPr lang="es-CO" sz="1500" kern="1200" dirty="0"/>
        </a:p>
      </dsp:txBody>
      <dsp:txXfrm rot="-5400000">
        <a:off x="4406151" y="2655298"/>
        <a:ext cx="2256286" cy="2642421"/>
      </dsp:txXfrm>
    </dsp:sp>
    <dsp:sp modelId="{AEE50972-B44C-47A1-9099-AD7741A58E78}">
      <dsp:nvSpPr>
        <dsp:cNvPr id="0" name=""/>
        <dsp:cNvSpPr/>
      </dsp:nvSpPr>
      <dsp:spPr>
        <a:xfrm>
          <a:off x="3494146" y="1563268"/>
          <a:ext cx="2065537" cy="206543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C6318D-F2F3-4CD8-8EBD-E4B44DEDEE9D}">
      <dsp:nvSpPr>
        <dsp:cNvPr id="0" name=""/>
        <dsp:cNvSpPr/>
      </dsp:nvSpPr>
      <dsp:spPr>
        <a:xfrm rot="10800000">
          <a:off x="3584250" y="4162589"/>
          <a:ext cx="1965973" cy="196587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578083-9E85-4FCD-92AE-EA183CB7BAEB}">
      <dsp:nvSpPr>
        <dsp:cNvPr id="0" name=""/>
        <dsp:cNvSpPr/>
      </dsp:nvSpPr>
      <dsp:spPr>
        <a:xfrm rot="16200000">
          <a:off x="7376020" y="1801472"/>
          <a:ext cx="3802586" cy="4212736"/>
        </a:xfrm>
        <a:prstGeom prst="round2SameRect">
          <a:avLst>
            <a:gd name="adj1" fmla="val 16670"/>
            <a:gd name="adj2" fmla="val 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95250" rIns="85725" bIns="95250" numCol="1" spcCol="1270" anchor="t" anchorCtr="0">
          <a:noAutofit/>
        </a:bodyPr>
        <a:lstStyle/>
        <a:p>
          <a:pPr lvl="0" algn="l" defTabSz="666750">
            <a:lnSpc>
              <a:spcPct val="90000"/>
            </a:lnSpc>
            <a:spcBef>
              <a:spcPct val="0"/>
            </a:spcBef>
            <a:spcAft>
              <a:spcPct val="35000"/>
            </a:spcAft>
          </a:pPr>
          <a:r>
            <a:rPr lang="es-CO" sz="1500" kern="1200" dirty="0" smtClean="0"/>
            <a:t>A través de la enseñanza y con el nivel de conocimiento de lo que la pedagogía le puede aportar al desarrollo de sus hijos, charlas, volantes informativos y difusión de esta metodología para dar un mejor desarrollo y estimulo de aprendizaje a los niños que estarán en nuestra guardería y compartirán e tendrán una interacción  con sus padres mientras juntos aprenden.</a:t>
          </a:r>
        </a:p>
        <a:p>
          <a:pPr lvl="0" algn="l" defTabSz="666750">
            <a:lnSpc>
              <a:spcPct val="90000"/>
            </a:lnSpc>
            <a:spcBef>
              <a:spcPct val="0"/>
            </a:spcBef>
            <a:spcAft>
              <a:spcPct val="35000"/>
            </a:spcAft>
          </a:pPr>
          <a:r>
            <a:rPr lang="es-CO" sz="1500" kern="1200" dirty="0" smtClean="0"/>
            <a:t>Mediante videos corporativos institucionales dar a conocer como nuestra idea de negocio es implementada en diferentes instituciones universitarias para que estas atraídas por nuestra idea de negocio pauten para obtener este beneficio que ayudaría a la comunidad universitaria.</a:t>
          </a:r>
          <a:endParaRPr lang="es-CO" sz="1500" kern="1200" dirty="0"/>
        </a:p>
      </dsp:txBody>
      <dsp:txXfrm rot="5400000">
        <a:off x="7356605" y="2192207"/>
        <a:ext cx="4027076" cy="3431266"/>
      </dsp:txXfrm>
    </dsp:sp>
    <dsp:sp modelId="{F0D797C8-DD38-4CB6-AA47-28005DC037BC}">
      <dsp:nvSpPr>
        <dsp:cNvPr id="0" name=""/>
        <dsp:cNvSpPr/>
      </dsp:nvSpPr>
      <dsp:spPr>
        <a:xfrm rot="5400000">
          <a:off x="4220184" y="2615626"/>
          <a:ext cx="2874055" cy="2372103"/>
        </a:xfrm>
        <a:prstGeom prst="round2SameRect">
          <a:avLst>
            <a:gd name="adj1" fmla="val 16670"/>
            <a:gd name="adj2" fmla="val 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015" tIns="133350" rIns="80010" bIns="133350" numCol="1" spcCol="1270" anchor="t" anchorCtr="0">
          <a:noAutofit/>
        </a:bodyPr>
        <a:lstStyle/>
        <a:p>
          <a:pPr lvl="0" algn="ctr" defTabSz="933450">
            <a:lnSpc>
              <a:spcPct val="90000"/>
            </a:lnSpc>
            <a:spcBef>
              <a:spcPct val="0"/>
            </a:spcBef>
            <a:spcAft>
              <a:spcPct val="35000"/>
            </a:spcAft>
          </a:pPr>
          <a:endParaRPr lang="es-CO" sz="2100" b="1" kern="1200" dirty="0" smtClean="0"/>
        </a:p>
        <a:p>
          <a:pPr lvl="0" algn="ctr" defTabSz="933450">
            <a:lnSpc>
              <a:spcPct val="90000"/>
            </a:lnSpc>
            <a:spcBef>
              <a:spcPct val="0"/>
            </a:spcBef>
            <a:spcAft>
              <a:spcPct val="35000"/>
            </a:spcAft>
          </a:pPr>
          <a:endParaRPr lang="es-CO" sz="2100" b="1" kern="1200" dirty="0" smtClean="0"/>
        </a:p>
        <a:p>
          <a:pPr lvl="0" algn="ctr" defTabSz="933450">
            <a:lnSpc>
              <a:spcPct val="90000"/>
            </a:lnSpc>
            <a:spcBef>
              <a:spcPct val="0"/>
            </a:spcBef>
            <a:spcAft>
              <a:spcPct val="35000"/>
            </a:spcAft>
          </a:pPr>
          <a:endParaRPr lang="es-CO" sz="2100" b="1" kern="1200" dirty="0" smtClean="0"/>
        </a:p>
        <a:p>
          <a:pPr lvl="0" algn="ctr" defTabSz="933450">
            <a:lnSpc>
              <a:spcPct val="90000"/>
            </a:lnSpc>
            <a:spcBef>
              <a:spcPct val="0"/>
            </a:spcBef>
            <a:spcAft>
              <a:spcPct val="35000"/>
            </a:spcAft>
          </a:pPr>
          <a:r>
            <a:rPr lang="es-CO" sz="2100" b="1" kern="1200" dirty="0" smtClean="0"/>
            <a:t>Tiempo en Familia Educación Superior </a:t>
          </a:r>
          <a:endParaRPr lang="es-CO" sz="2100" kern="1200" dirty="0"/>
        </a:p>
      </dsp:txBody>
      <dsp:txXfrm rot="-5400000">
        <a:off x="4471160" y="2480468"/>
        <a:ext cx="2256286" cy="2642421"/>
      </dsp:txXfrm>
    </dsp:sp>
    <dsp:sp modelId="{AEE50972-B44C-47A1-9099-AD7741A58E78}">
      <dsp:nvSpPr>
        <dsp:cNvPr id="0" name=""/>
        <dsp:cNvSpPr/>
      </dsp:nvSpPr>
      <dsp:spPr>
        <a:xfrm>
          <a:off x="5724112" y="1253975"/>
          <a:ext cx="2065537" cy="206543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C6318D-F2F3-4CD8-8EBD-E4B44DEDEE9D}">
      <dsp:nvSpPr>
        <dsp:cNvPr id="0" name=""/>
        <dsp:cNvSpPr/>
      </dsp:nvSpPr>
      <dsp:spPr>
        <a:xfrm rot="10800000">
          <a:off x="5545280" y="4215283"/>
          <a:ext cx="1965973" cy="196587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31E794-412D-488A-B81D-AE0821751AE8}">
      <dsp:nvSpPr>
        <dsp:cNvPr id="0" name=""/>
        <dsp:cNvSpPr/>
      </dsp:nvSpPr>
      <dsp:spPr>
        <a:xfrm>
          <a:off x="0" y="4922"/>
          <a:ext cx="10515600" cy="561599"/>
        </a:xfrm>
        <a:prstGeom prst="roundRect">
          <a:avLst/>
        </a:prstGeom>
        <a:solidFill>
          <a:schemeClr val="accent6">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CO" sz="2400" kern="1200" dirty="0" smtClean="0"/>
            <a:t>Niveles</a:t>
          </a:r>
          <a:endParaRPr lang="es-CO" sz="2400" kern="1200" dirty="0"/>
        </a:p>
      </dsp:txBody>
      <dsp:txXfrm>
        <a:off x="27415" y="32337"/>
        <a:ext cx="10460770" cy="506769"/>
      </dsp:txXfrm>
    </dsp:sp>
    <dsp:sp modelId="{74F76878-F73C-461B-83BB-6B3DEC41413A}">
      <dsp:nvSpPr>
        <dsp:cNvPr id="0" name=""/>
        <dsp:cNvSpPr/>
      </dsp:nvSpPr>
      <dsp:spPr>
        <a:xfrm>
          <a:off x="0" y="566522"/>
          <a:ext cx="10515600" cy="124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CO" sz="1900" kern="1200" dirty="0" smtClean="0"/>
            <a:t>Materno		4 meses - 1 año</a:t>
          </a:r>
          <a:endParaRPr lang="es-CO" sz="1900" kern="1200" dirty="0"/>
        </a:p>
        <a:p>
          <a:pPr marL="171450" lvl="1" indent="-171450" algn="l" defTabSz="844550">
            <a:lnSpc>
              <a:spcPct val="90000"/>
            </a:lnSpc>
            <a:spcBef>
              <a:spcPct val="0"/>
            </a:spcBef>
            <a:spcAft>
              <a:spcPct val="20000"/>
            </a:spcAft>
            <a:buChar char="••"/>
          </a:pPr>
          <a:r>
            <a:rPr lang="es-CO" sz="1900" kern="1200" smtClean="0"/>
            <a:t>- Caminadores		1 año - 2años</a:t>
          </a:r>
          <a:endParaRPr lang="es-CO" sz="1900" kern="1200"/>
        </a:p>
        <a:p>
          <a:pPr marL="171450" lvl="1" indent="-171450" algn="l" defTabSz="844550">
            <a:lnSpc>
              <a:spcPct val="90000"/>
            </a:lnSpc>
            <a:spcBef>
              <a:spcPct val="0"/>
            </a:spcBef>
            <a:spcAft>
              <a:spcPct val="20000"/>
            </a:spcAft>
            <a:buChar char="••"/>
          </a:pPr>
          <a:r>
            <a:rPr lang="es-CO" sz="1900" kern="1200" smtClean="0"/>
            <a:t>- Párvulos		2 años - 3 años</a:t>
          </a:r>
          <a:endParaRPr lang="es-CO" sz="1900" kern="1200"/>
        </a:p>
        <a:p>
          <a:pPr marL="171450" lvl="1" indent="-171450" algn="l" defTabSz="844550">
            <a:lnSpc>
              <a:spcPct val="90000"/>
            </a:lnSpc>
            <a:spcBef>
              <a:spcPct val="0"/>
            </a:spcBef>
            <a:spcAft>
              <a:spcPct val="20000"/>
            </a:spcAft>
            <a:buChar char="••"/>
          </a:pPr>
          <a:r>
            <a:rPr lang="es-CO" sz="1900" kern="1200" dirty="0" smtClean="0"/>
            <a:t>- Guardería		3 años - 4 años</a:t>
          </a:r>
          <a:endParaRPr lang="es-CO" sz="1900" kern="1200" dirty="0"/>
        </a:p>
      </dsp:txBody>
      <dsp:txXfrm>
        <a:off x="0" y="566522"/>
        <a:ext cx="10515600" cy="1242000"/>
      </dsp:txXfrm>
    </dsp:sp>
    <dsp:sp modelId="{7659088F-ECF1-41E8-91F6-0B89DC4BF4FA}">
      <dsp:nvSpPr>
        <dsp:cNvPr id="0" name=""/>
        <dsp:cNvSpPr/>
      </dsp:nvSpPr>
      <dsp:spPr>
        <a:xfrm>
          <a:off x="0" y="1808523"/>
          <a:ext cx="10515600" cy="561599"/>
        </a:xfrm>
        <a:prstGeom prst="roundRect">
          <a:avLst/>
        </a:prstGeom>
        <a:solidFill>
          <a:schemeClr val="accent6">
            <a:shade val="80000"/>
            <a:hueOff val="-121492"/>
            <a:satOff val="-10963"/>
            <a:lumOff val="2795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CO" sz="2400" kern="1200" dirty="0" smtClean="0"/>
            <a:t>Servicios</a:t>
          </a:r>
          <a:endParaRPr lang="es-CO" sz="2400" kern="1200" dirty="0"/>
        </a:p>
      </dsp:txBody>
      <dsp:txXfrm>
        <a:off x="27415" y="1835938"/>
        <a:ext cx="10460770" cy="506769"/>
      </dsp:txXfrm>
    </dsp:sp>
    <dsp:sp modelId="{583791E3-B310-4957-9C3D-28E2AB04CA49}">
      <dsp:nvSpPr>
        <dsp:cNvPr id="0" name=""/>
        <dsp:cNvSpPr/>
      </dsp:nvSpPr>
      <dsp:spPr>
        <a:xfrm>
          <a:off x="0" y="2370123"/>
          <a:ext cx="10515600" cy="3477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CO" sz="1900" kern="1200" dirty="0" smtClean="0"/>
            <a:t>Fonoaudiología</a:t>
          </a:r>
          <a:endParaRPr lang="es-CO" sz="1900" kern="1200" dirty="0"/>
        </a:p>
        <a:p>
          <a:pPr marL="171450" lvl="1" indent="-171450" algn="l" defTabSz="844550">
            <a:lnSpc>
              <a:spcPct val="90000"/>
            </a:lnSpc>
            <a:spcBef>
              <a:spcPct val="0"/>
            </a:spcBef>
            <a:spcAft>
              <a:spcPct val="20000"/>
            </a:spcAft>
            <a:buChar char="••"/>
          </a:pPr>
          <a:r>
            <a:rPr lang="es-CO" sz="1900" kern="1200" smtClean="0"/>
            <a:t>- Psicología</a:t>
          </a:r>
          <a:endParaRPr lang="es-CO" sz="1900" kern="1200"/>
        </a:p>
        <a:p>
          <a:pPr marL="171450" lvl="1" indent="-171450" algn="l" defTabSz="844550">
            <a:lnSpc>
              <a:spcPct val="90000"/>
            </a:lnSpc>
            <a:spcBef>
              <a:spcPct val="0"/>
            </a:spcBef>
            <a:spcAft>
              <a:spcPct val="20000"/>
            </a:spcAft>
            <a:buChar char="••"/>
          </a:pPr>
          <a:r>
            <a:rPr lang="es-CO" sz="1900" kern="1200" smtClean="0"/>
            <a:t>- Iniciación en ingles</a:t>
          </a:r>
          <a:endParaRPr lang="es-CO" sz="1900" kern="1200"/>
        </a:p>
        <a:p>
          <a:pPr marL="171450" lvl="1" indent="-171450" algn="l" defTabSz="844550">
            <a:lnSpc>
              <a:spcPct val="90000"/>
            </a:lnSpc>
            <a:spcBef>
              <a:spcPct val="0"/>
            </a:spcBef>
            <a:spcAft>
              <a:spcPct val="20000"/>
            </a:spcAft>
            <a:buChar char="••"/>
          </a:pPr>
          <a:r>
            <a:rPr lang="es-CO" sz="1900" kern="1200" smtClean="0"/>
            <a:t>- Comunicación constante con las familias a través de correo electrónico</a:t>
          </a:r>
          <a:endParaRPr lang="es-CO" sz="1900" kern="1200"/>
        </a:p>
        <a:p>
          <a:pPr marL="171450" lvl="1" indent="-171450" algn="l" defTabSz="844550">
            <a:lnSpc>
              <a:spcPct val="90000"/>
            </a:lnSpc>
            <a:spcBef>
              <a:spcPct val="0"/>
            </a:spcBef>
            <a:spcAft>
              <a:spcPct val="20000"/>
            </a:spcAft>
            <a:buChar char="••"/>
          </a:pPr>
          <a:r>
            <a:rPr lang="es-CO" sz="1900" kern="1200" smtClean="0"/>
            <a:t>- Informes periódicos de los avances de los pequeños.</a:t>
          </a:r>
          <a:endParaRPr lang="es-CO" sz="1900" kern="1200"/>
        </a:p>
        <a:p>
          <a:pPr marL="171450" lvl="1" indent="-171450" algn="l" defTabSz="844550">
            <a:lnSpc>
              <a:spcPct val="90000"/>
            </a:lnSpc>
            <a:spcBef>
              <a:spcPct val="0"/>
            </a:spcBef>
            <a:spcAft>
              <a:spcPct val="20000"/>
            </a:spcAft>
            <a:buChar char="••"/>
          </a:pPr>
          <a:r>
            <a:rPr lang="es-CO" sz="1900" kern="1200" dirty="0" smtClean="0"/>
            <a:t>- Laboratorio de Sistemas</a:t>
          </a:r>
          <a:endParaRPr lang="es-CO" sz="1900" kern="1200" dirty="0"/>
        </a:p>
        <a:p>
          <a:pPr marL="171450" lvl="1" indent="-171450" algn="l" defTabSz="844550">
            <a:lnSpc>
              <a:spcPct val="90000"/>
            </a:lnSpc>
            <a:spcBef>
              <a:spcPct val="0"/>
            </a:spcBef>
            <a:spcAft>
              <a:spcPct val="20000"/>
            </a:spcAft>
            <a:buChar char="••"/>
          </a:pPr>
          <a:r>
            <a:rPr lang="es-CO" sz="1900" kern="1200" smtClean="0"/>
            <a:t>-Gimnacio</a:t>
          </a:r>
          <a:endParaRPr lang="es-CO" sz="1900" kern="1200"/>
        </a:p>
        <a:p>
          <a:pPr marL="171450" lvl="1" indent="-171450" algn="l" defTabSz="844550">
            <a:lnSpc>
              <a:spcPct val="90000"/>
            </a:lnSpc>
            <a:spcBef>
              <a:spcPct val="0"/>
            </a:spcBef>
            <a:spcAft>
              <a:spcPct val="20000"/>
            </a:spcAft>
            <a:buChar char="••"/>
          </a:pPr>
          <a:r>
            <a:rPr lang="es-CO" sz="1900" kern="1200" smtClean="0"/>
            <a:t>-Restaurante</a:t>
          </a:r>
          <a:endParaRPr lang="es-CO" sz="1900" kern="1200"/>
        </a:p>
        <a:p>
          <a:pPr marL="171450" lvl="1" indent="-171450" algn="l" defTabSz="844550">
            <a:lnSpc>
              <a:spcPct val="90000"/>
            </a:lnSpc>
            <a:spcBef>
              <a:spcPct val="0"/>
            </a:spcBef>
            <a:spcAft>
              <a:spcPct val="20000"/>
            </a:spcAft>
            <a:buChar char="••"/>
          </a:pPr>
          <a:r>
            <a:rPr lang="es-CO" sz="1900" kern="1200" smtClean="0"/>
            <a:t>- Transporte</a:t>
          </a:r>
          <a:endParaRPr lang="es-CO" sz="1900" kern="1200"/>
        </a:p>
        <a:p>
          <a:pPr marL="171450" lvl="1" indent="-171450" algn="l" defTabSz="844550">
            <a:lnSpc>
              <a:spcPct val="90000"/>
            </a:lnSpc>
            <a:spcBef>
              <a:spcPct val="0"/>
            </a:spcBef>
            <a:spcAft>
              <a:spcPct val="20000"/>
            </a:spcAft>
            <a:buChar char="••"/>
          </a:pPr>
          <a:r>
            <a:rPr lang="es-CO" sz="1900" kern="1200" smtClean="0"/>
            <a:t>- Musica</a:t>
          </a:r>
          <a:endParaRPr lang="es-CO" sz="1900" kern="1200"/>
        </a:p>
        <a:p>
          <a:pPr marL="171450" lvl="1" indent="-171450" algn="l" defTabSz="844550">
            <a:lnSpc>
              <a:spcPct val="90000"/>
            </a:lnSpc>
            <a:spcBef>
              <a:spcPct val="0"/>
            </a:spcBef>
            <a:spcAft>
              <a:spcPct val="20000"/>
            </a:spcAft>
            <a:buChar char="••"/>
          </a:pPr>
          <a:r>
            <a:rPr lang="es-CO" sz="1900" kern="1200" dirty="0" smtClean="0"/>
            <a:t>- Interacción y estimulo familiar  padre e hijo.</a:t>
          </a:r>
          <a:endParaRPr lang="es-CO" sz="1900" kern="1200" dirty="0"/>
        </a:p>
      </dsp:txBody>
      <dsp:txXfrm>
        <a:off x="0" y="2370123"/>
        <a:ext cx="10515600" cy="34776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D50969-5CEF-4174-AE91-A5C069078D13}">
      <dsp:nvSpPr>
        <dsp:cNvPr id="0" name=""/>
        <dsp:cNvSpPr/>
      </dsp:nvSpPr>
      <dsp:spPr>
        <a:xfrm rot="10800000">
          <a:off x="164609" y="194956"/>
          <a:ext cx="10510951" cy="2721396"/>
        </a:xfrm>
        <a:prstGeom prst="homePlate">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2348" tIns="60960" rIns="113792" bIns="60960" numCol="1" spcCol="1270" anchor="ctr" anchorCtr="0">
          <a:noAutofit/>
        </a:bodyPr>
        <a:lstStyle/>
        <a:p>
          <a:pPr lvl="0" algn="ctr" defTabSz="711200">
            <a:lnSpc>
              <a:spcPct val="90000"/>
            </a:lnSpc>
            <a:spcBef>
              <a:spcPct val="0"/>
            </a:spcBef>
            <a:spcAft>
              <a:spcPct val="35000"/>
            </a:spcAft>
          </a:pPr>
          <a:r>
            <a:rPr lang="es-CO" sz="1600" kern="1200" dirty="0" smtClean="0">
              <a:solidFill>
                <a:srgbClr val="000000"/>
              </a:solidFill>
              <a:effectLst/>
              <a:latin typeface="Calibri" panose="020F0502020204030204" pitchFamily="34" charset="0"/>
              <a:ea typeface="Calibri" panose="020F0502020204030204" pitchFamily="34" charset="0"/>
            </a:rPr>
            <a:t>Los precios del servicio serán fijos. Los precios pueden ser variables ofreciendo unos un porcentaje del 05% de descuento si existen convenios con la universidad. Haciendo referencia a practicantes en caso de poder brindarlos por convenio  o de docentes en caso de manejar programas de inglés propios generando un subcontrato y reduciendo el valor  de dichos servicios  generando a si descuento en el valor final del servicio. Los precios de los servicios de la competencia</a:t>
          </a:r>
        </a:p>
        <a:p>
          <a:pPr lvl="0" algn="just" defTabSz="711200">
            <a:lnSpc>
              <a:spcPct val="90000"/>
            </a:lnSpc>
            <a:spcBef>
              <a:spcPct val="0"/>
            </a:spcBef>
            <a:spcAft>
              <a:spcPct val="35000"/>
            </a:spcAft>
          </a:pPr>
          <a:r>
            <a:rPr lang="es-CO" sz="1600" kern="1200" dirty="0" smtClean="0">
              <a:solidFill>
                <a:schemeClr val="tx1"/>
              </a:solidFill>
            </a:rPr>
            <a:t>Para la implantación del centro es necesario competir por precios para, posteriormente, una vez introducidos y posicionados en el mercado, aumentar los precios progresivamente hasta situarse en los niveles de los competidores directos</a:t>
          </a:r>
          <a:endParaRPr lang="es-CO" sz="1600" kern="1200" dirty="0">
            <a:solidFill>
              <a:schemeClr val="tx1"/>
            </a:solidFill>
          </a:endParaRPr>
        </a:p>
      </dsp:txBody>
      <dsp:txXfrm rot="10800000">
        <a:off x="844958" y="194956"/>
        <a:ext cx="9830602" cy="2721396"/>
      </dsp:txXfrm>
    </dsp:sp>
    <dsp:sp modelId="{B76D741D-40BA-4D9A-8D67-8FDBDA91CAE4}">
      <dsp:nvSpPr>
        <dsp:cNvPr id="0" name=""/>
        <dsp:cNvSpPr/>
      </dsp:nvSpPr>
      <dsp:spPr>
        <a:xfrm>
          <a:off x="10556" y="564468"/>
          <a:ext cx="1592726" cy="159272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7AE392-EAB6-4580-B463-F0E5707B4626}">
      <dsp:nvSpPr>
        <dsp:cNvPr id="0" name=""/>
        <dsp:cNvSpPr/>
      </dsp:nvSpPr>
      <dsp:spPr>
        <a:xfrm rot="10800000">
          <a:off x="1000446" y="3129710"/>
          <a:ext cx="9681735" cy="1592726"/>
        </a:xfrm>
        <a:prstGeom prst="homePlate">
          <a:avLst/>
        </a:prstGeom>
        <a:solidFill>
          <a:schemeClr val="accent4">
            <a:hueOff val="-455917"/>
            <a:satOff val="-2303"/>
            <a:lumOff val="-323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2348" tIns="57150" rIns="106680" bIns="57150" numCol="1" spcCol="1270" anchor="ctr" anchorCtr="0">
          <a:noAutofit/>
        </a:bodyPr>
        <a:lstStyle/>
        <a:p>
          <a:pPr lvl="0" algn="ctr" defTabSz="666750">
            <a:lnSpc>
              <a:spcPct val="90000"/>
            </a:lnSpc>
            <a:spcBef>
              <a:spcPct val="0"/>
            </a:spcBef>
            <a:spcAft>
              <a:spcPct val="35000"/>
            </a:spcAft>
          </a:pPr>
          <a:r>
            <a:rPr lang="es-CO" sz="1500" kern="1200" dirty="0" smtClean="0"/>
            <a:t> </a:t>
          </a:r>
          <a:r>
            <a:rPr lang="es-CO" sz="1500" kern="1200" dirty="0" smtClean="0">
              <a:solidFill>
                <a:schemeClr val="tx1"/>
              </a:solidFill>
            </a:rPr>
            <a:t>Volantes y vallas publicitarias llamativas y debidamente diseñadas para cumplir el objetivo principal de la promoción (informar, persuadir y comunicar) para los estudiantes  de las diferentes universidades.</a:t>
          </a:r>
        </a:p>
        <a:p>
          <a:pPr lvl="0" algn="ctr" defTabSz="666750">
            <a:lnSpc>
              <a:spcPct val="90000"/>
            </a:lnSpc>
            <a:spcBef>
              <a:spcPct val="0"/>
            </a:spcBef>
            <a:spcAft>
              <a:spcPct val="35000"/>
            </a:spcAft>
          </a:pPr>
          <a:r>
            <a:rPr lang="es-CO" sz="1500" kern="1200" dirty="0" smtClean="0">
              <a:solidFill>
                <a:schemeClr val="tx1"/>
              </a:solidFill>
            </a:rPr>
            <a:t>canales </a:t>
          </a:r>
          <a:r>
            <a:rPr lang="es-CO" sz="1500" kern="1200" dirty="0" smtClean="0">
              <a:solidFill>
                <a:schemeClr val="tx1"/>
              </a:solidFill>
            </a:rPr>
            <a:t>de comunicación por medio de página web y administración de redes sociales como Facebook y Twitter de las diferentes universidades bienestar universitarios por estos medios para estar más informados de las actividades del mismo, también será una fuente motivacional en donde se brindaran consejos  de psicología, motivación, pediatría, entre otros.</a:t>
          </a:r>
          <a:endParaRPr lang="es-CO" sz="1500" kern="1200" dirty="0">
            <a:solidFill>
              <a:schemeClr val="tx1"/>
            </a:solidFill>
          </a:endParaRPr>
        </a:p>
      </dsp:txBody>
      <dsp:txXfrm rot="10800000">
        <a:off x="1398627" y="3129710"/>
        <a:ext cx="9283554" cy="1592726"/>
      </dsp:txXfrm>
    </dsp:sp>
    <dsp:sp modelId="{A20C96AD-348D-45FC-A370-82FA4785B39C}">
      <dsp:nvSpPr>
        <dsp:cNvPr id="0" name=""/>
        <dsp:cNvSpPr/>
      </dsp:nvSpPr>
      <dsp:spPr>
        <a:xfrm>
          <a:off x="12913" y="3008631"/>
          <a:ext cx="1592726" cy="1592726"/>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41000" r="-41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222A07B-8A05-466C-A113-635F0E2837AC}">
      <dsp:nvSpPr>
        <dsp:cNvPr id="0" name=""/>
        <dsp:cNvSpPr/>
      </dsp:nvSpPr>
      <dsp:spPr>
        <a:xfrm rot="10800000">
          <a:off x="1326370" y="5265139"/>
          <a:ext cx="9047465" cy="1592726"/>
        </a:xfrm>
        <a:prstGeom prst="homePlate">
          <a:avLst/>
        </a:prstGeom>
        <a:solidFill>
          <a:schemeClr val="accent4">
            <a:hueOff val="-911834"/>
            <a:satOff val="-4605"/>
            <a:lumOff val="-647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2348" tIns="57150" rIns="106680" bIns="57150" numCol="1" spcCol="1270" anchor="ctr" anchorCtr="0">
          <a:noAutofit/>
        </a:bodyPr>
        <a:lstStyle/>
        <a:p>
          <a:pPr lvl="0" algn="ctr" defTabSz="666750">
            <a:lnSpc>
              <a:spcPct val="90000"/>
            </a:lnSpc>
            <a:spcBef>
              <a:spcPct val="0"/>
            </a:spcBef>
            <a:spcAft>
              <a:spcPct val="35000"/>
            </a:spcAft>
          </a:pPr>
          <a:r>
            <a:rPr lang="es-CO" sz="1500" kern="1200" dirty="0" smtClean="0">
              <a:solidFill>
                <a:schemeClr val="tx1"/>
              </a:solidFill>
            </a:rPr>
            <a:t>Por medio del bienestar de la universidad dar conocimiento a todos los estudiantes del nuevo servicio que se prestara y cada uno de los beneficios, así mismo utilizar los canales como página universitaria, radio, posters y difusión entre cada uno de los miembros de comunidades universitarias y sus redes sociales, también se generará descuentos en plantación de toda la dotación en infraestructura que quedaran propios de las diferente universidades y disminución en la deserción. </a:t>
          </a:r>
          <a:endParaRPr lang="es-CO" sz="1500" kern="1200" dirty="0">
            <a:solidFill>
              <a:schemeClr val="tx1"/>
            </a:solidFill>
          </a:endParaRPr>
        </a:p>
      </dsp:txBody>
      <dsp:txXfrm rot="10800000">
        <a:off x="1724551" y="5265139"/>
        <a:ext cx="8649284" cy="1592726"/>
      </dsp:txXfrm>
    </dsp:sp>
    <dsp:sp modelId="{2D6873AB-1B15-44D1-AC85-C66AE23A60AC}">
      <dsp:nvSpPr>
        <dsp:cNvPr id="0" name=""/>
        <dsp:cNvSpPr/>
      </dsp:nvSpPr>
      <dsp:spPr>
        <a:xfrm>
          <a:off x="0" y="4996079"/>
          <a:ext cx="1592726" cy="1592726"/>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3.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0D6E70-9606-43AF-88BE-357A54258F52}" type="datetimeFigureOut">
              <a:rPr lang="es-CO" smtClean="0"/>
              <a:t>15/11/2017</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91F4A6-3DA2-478F-BA65-39257DE9668D}" type="slidenum">
              <a:rPr lang="es-CO" smtClean="0"/>
              <a:t>‹Nº›</a:t>
            </a:fld>
            <a:endParaRPr lang="es-CO"/>
          </a:p>
        </p:txBody>
      </p:sp>
    </p:spTree>
    <p:extLst>
      <p:ext uri="{BB962C8B-B14F-4D97-AF65-F5344CB8AC3E}">
        <p14:creationId xmlns:p14="http://schemas.microsoft.com/office/powerpoint/2010/main" val="500142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AA91F4A6-3DA2-478F-BA65-39257DE9668D}" type="slidenum">
              <a:rPr lang="es-CO" smtClean="0"/>
              <a:t>1</a:t>
            </a:fld>
            <a:endParaRPr lang="es-CO"/>
          </a:p>
        </p:txBody>
      </p:sp>
    </p:spTree>
    <p:extLst>
      <p:ext uri="{BB962C8B-B14F-4D97-AF65-F5344CB8AC3E}">
        <p14:creationId xmlns:p14="http://schemas.microsoft.com/office/powerpoint/2010/main" val="1261910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5"/>
            <a:ext cx="7766936" cy="1646302"/>
          </a:xfrm>
        </p:spPr>
        <p:txBody>
          <a:bodyPr anchor="b">
            <a:noAutofit/>
          </a:bodyPr>
          <a:lstStyle>
            <a:lvl1pPr algn="r">
              <a:defRPr sz="486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900"/>
          </a:xfrm>
        </p:spPr>
        <p:txBody>
          <a:bodyPr anchor="t"/>
          <a:lstStyle>
            <a:lvl1pPr marL="0" indent="0" algn="r">
              <a:buNone/>
              <a:defRPr>
                <a:solidFill>
                  <a:schemeClr val="tx1">
                    <a:lumMod val="50000"/>
                    <a:lumOff val="50000"/>
                  </a:schemeClr>
                </a:solidFill>
              </a:defRPr>
            </a:lvl1pPr>
            <a:lvl2pPr marL="411480" indent="0" algn="ctr">
              <a:buNone/>
              <a:defRPr>
                <a:solidFill>
                  <a:schemeClr val="tx1">
                    <a:tint val="75000"/>
                  </a:schemeClr>
                </a:solidFill>
              </a:defRPr>
            </a:lvl2pPr>
            <a:lvl3pPr marL="822960" indent="0" algn="ctr">
              <a:buNone/>
              <a:defRPr>
                <a:solidFill>
                  <a:schemeClr val="tx1">
                    <a:tint val="75000"/>
                  </a:schemeClr>
                </a:solidFill>
              </a:defRPr>
            </a:lvl3pPr>
            <a:lvl4pPr marL="1234440" indent="0" algn="ctr">
              <a:buNone/>
              <a:defRPr>
                <a:solidFill>
                  <a:schemeClr val="tx1">
                    <a:tint val="75000"/>
                  </a:schemeClr>
                </a:solidFill>
              </a:defRPr>
            </a:lvl4pPr>
            <a:lvl5pPr marL="1645920" indent="0" algn="ctr">
              <a:buNone/>
              <a:defRPr>
                <a:solidFill>
                  <a:schemeClr val="tx1">
                    <a:tint val="75000"/>
                  </a:schemeClr>
                </a:solidFill>
              </a:defRPr>
            </a:lvl5pPr>
            <a:lvl6pPr marL="2057400" indent="0" algn="ctr">
              <a:buNone/>
              <a:defRPr>
                <a:solidFill>
                  <a:schemeClr val="tx1">
                    <a:tint val="75000"/>
                  </a:schemeClr>
                </a:solidFill>
              </a:defRPr>
            </a:lvl6pPr>
            <a:lvl7pPr marL="2468880" indent="0" algn="ctr">
              <a:buNone/>
              <a:defRPr>
                <a:solidFill>
                  <a:schemeClr val="tx1">
                    <a:tint val="75000"/>
                  </a:schemeClr>
                </a:solidFill>
              </a:defRPr>
            </a:lvl7pPr>
            <a:lvl8pPr marL="2880360" indent="0" algn="ctr">
              <a:buNone/>
              <a:defRPr>
                <a:solidFill>
                  <a:schemeClr val="tx1">
                    <a:tint val="75000"/>
                  </a:schemeClr>
                </a:solidFill>
              </a:defRPr>
            </a:lvl8pPr>
            <a:lvl9pPr marL="329184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672190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396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620">
                <a:solidFill>
                  <a:schemeClr val="tx1">
                    <a:lumMod val="75000"/>
                    <a:lumOff val="25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70210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5" cy="3022600"/>
          </a:xfrm>
        </p:spPr>
        <p:txBody>
          <a:bodyPr anchor="ctr">
            <a:normAutofit/>
          </a:bodyPr>
          <a:lstStyle>
            <a:lvl1pPr algn="l">
              <a:defRPr sz="396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440">
                <a:solidFill>
                  <a:schemeClr val="tx1">
                    <a:lumMod val="50000"/>
                    <a:lumOff val="50000"/>
                  </a:schemeClr>
                </a:solidFill>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620">
                <a:solidFill>
                  <a:schemeClr val="tx1">
                    <a:lumMod val="75000"/>
                    <a:lumOff val="25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
        <p:nvSpPr>
          <p:cNvPr id="20" name="TextBox 19"/>
          <p:cNvSpPr txBox="1"/>
          <p:nvPr/>
        </p:nvSpPr>
        <p:spPr>
          <a:xfrm>
            <a:off x="541871" y="790379"/>
            <a:ext cx="609600" cy="584776"/>
          </a:xfrm>
          <a:prstGeom prst="rect">
            <a:avLst/>
          </a:prstGeom>
        </p:spPr>
        <p:txBody>
          <a:bodyPr vert="horz" lIns="82296" tIns="41148" rIns="82296" bIns="41148" rtlCol="0" anchor="ctr">
            <a:noAutofit/>
          </a:bodyPr>
          <a:lstStyle/>
          <a:p>
            <a:pPr defTabSz="411480"/>
            <a:r>
              <a:rPr lang="en-US" sz="7200" dirty="0">
                <a:ln w="3175" cmpd="sng">
                  <a:noFill/>
                </a:ln>
                <a:solidFill>
                  <a:srgbClr val="90C226">
                    <a:lumMod val="60000"/>
                    <a:lumOff val="40000"/>
                  </a:srgbClr>
                </a:solidFill>
                <a:latin typeface="Arial"/>
              </a:rPr>
              <a:t>“</a:t>
            </a:r>
          </a:p>
        </p:txBody>
      </p:sp>
      <p:sp>
        <p:nvSpPr>
          <p:cNvPr id="22" name="TextBox 21"/>
          <p:cNvSpPr txBox="1"/>
          <p:nvPr/>
        </p:nvSpPr>
        <p:spPr>
          <a:xfrm>
            <a:off x="8893011" y="2886557"/>
            <a:ext cx="609600" cy="584776"/>
          </a:xfrm>
          <a:prstGeom prst="rect">
            <a:avLst/>
          </a:prstGeom>
        </p:spPr>
        <p:txBody>
          <a:bodyPr vert="horz" lIns="82296" tIns="41148" rIns="82296" bIns="41148" rtlCol="0" anchor="ctr">
            <a:noAutofit/>
          </a:bodyPr>
          <a:lstStyle/>
          <a:p>
            <a:pPr defTabSz="411480"/>
            <a:r>
              <a:rPr lang="en-US" sz="7200" dirty="0">
                <a:ln w="3175" cmpd="sng">
                  <a:noFill/>
                </a:ln>
                <a:solidFill>
                  <a:srgbClr val="90C226">
                    <a:lumMod val="60000"/>
                    <a:lumOff val="40000"/>
                  </a:srgbClr>
                </a:solidFill>
                <a:latin typeface="Arial"/>
              </a:rPr>
              <a:t>”</a:t>
            </a:r>
            <a:endParaRPr lang="en-US" sz="1620" dirty="0">
              <a:solidFill>
                <a:srgbClr val="90C226">
                  <a:lumMod val="60000"/>
                  <a:lumOff val="40000"/>
                </a:srgbClr>
              </a:solidFill>
              <a:latin typeface="Arial"/>
            </a:endParaRPr>
          </a:p>
        </p:txBody>
      </p:sp>
    </p:spTree>
    <p:extLst>
      <p:ext uri="{BB962C8B-B14F-4D97-AF65-F5344CB8AC3E}">
        <p14:creationId xmlns:p14="http://schemas.microsoft.com/office/powerpoint/2010/main" val="170193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396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620">
                <a:solidFill>
                  <a:schemeClr val="tx1">
                    <a:lumMod val="75000"/>
                    <a:lumOff val="25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3112875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5" cy="3022600"/>
          </a:xfrm>
        </p:spPr>
        <p:txBody>
          <a:bodyPr anchor="ctr">
            <a:normAutofit/>
          </a:bodyPr>
          <a:lstStyle>
            <a:lvl1pPr algn="l">
              <a:defRPr sz="396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160">
                <a:solidFill>
                  <a:schemeClr val="tx1">
                    <a:lumMod val="75000"/>
                    <a:lumOff val="25000"/>
                  </a:schemeClr>
                </a:solidFill>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620">
                <a:solidFill>
                  <a:schemeClr val="tx1">
                    <a:lumMod val="50000"/>
                    <a:lumOff val="50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
        <p:nvSpPr>
          <p:cNvPr id="24" name="TextBox 23"/>
          <p:cNvSpPr txBox="1"/>
          <p:nvPr/>
        </p:nvSpPr>
        <p:spPr>
          <a:xfrm>
            <a:off x="541871" y="790379"/>
            <a:ext cx="609600" cy="584776"/>
          </a:xfrm>
          <a:prstGeom prst="rect">
            <a:avLst/>
          </a:prstGeom>
        </p:spPr>
        <p:txBody>
          <a:bodyPr vert="horz" lIns="82296" tIns="41148" rIns="82296" bIns="41148" rtlCol="0" anchor="ctr">
            <a:noAutofit/>
          </a:bodyPr>
          <a:lstStyle/>
          <a:p>
            <a:pPr defTabSz="411480"/>
            <a:r>
              <a:rPr lang="en-US" sz="7200" dirty="0">
                <a:ln w="3175" cmpd="sng">
                  <a:noFill/>
                </a:ln>
                <a:solidFill>
                  <a:srgbClr val="90C226">
                    <a:lumMod val="60000"/>
                    <a:lumOff val="40000"/>
                  </a:srgbClr>
                </a:solidFill>
                <a:latin typeface="Arial"/>
              </a:rPr>
              <a:t>“</a:t>
            </a:r>
          </a:p>
        </p:txBody>
      </p:sp>
      <p:sp>
        <p:nvSpPr>
          <p:cNvPr id="25" name="TextBox 24"/>
          <p:cNvSpPr txBox="1"/>
          <p:nvPr/>
        </p:nvSpPr>
        <p:spPr>
          <a:xfrm>
            <a:off x="8893011" y="2886557"/>
            <a:ext cx="609600" cy="584776"/>
          </a:xfrm>
          <a:prstGeom prst="rect">
            <a:avLst/>
          </a:prstGeom>
        </p:spPr>
        <p:txBody>
          <a:bodyPr vert="horz" lIns="82296" tIns="41148" rIns="82296" bIns="41148" rtlCol="0" anchor="ctr">
            <a:noAutofit/>
          </a:bodyPr>
          <a:lstStyle/>
          <a:p>
            <a:pPr defTabSz="411480"/>
            <a:r>
              <a:rPr lang="en-US" sz="72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3353701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588203" cy="3022600"/>
          </a:xfrm>
        </p:spPr>
        <p:txBody>
          <a:bodyPr anchor="ctr">
            <a:normAutofit/>
          </a:bodyPr>
          <a:lstStyle>
            <a:lvl1pPr algn="l">
              <a:defRPr sz="396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160">
                <a:solidFill>
                  <a:schemeClr val="accent1"/>
                </a:solidFill>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620">
                <a:solidFill>
                  <a:schemeClr val="tx1">
                    <a:lumMod val="50000"/>
                    <a:lumOff val="50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752803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9333C77-0158-454C-844F-B7AB9BD7DAD4}"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927022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4" y="609601"/>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1" cy="525145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4003412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4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945846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8"/>
            <a:ext cx="8596668" cy="1826581"/>
          </a:xfrm>
        </p:spPr>
        <p:txBody>
          <a:bodyPr anchor="b"/>
          <a:lstStyle>
            <a:lvl1pPr algn="l">
              <a:defRPr sz="36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1800">
                <a:solidFill>
                  <a:schemeClr val="tx1">
                    <a:lumMod val="50000"/>
                    <a:lumOff val="50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974911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5" y="2160590"/>
            <a:ext cx="4184035" cy="388077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69" y="2160589"/>
            <a:ext cx="4184035" cy="388077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solidFill>
                  <a:prstClr val="black">
                    <a:tint val="75000"/>
                  </a:prstClr>
                </a:solidFill>
              </a:rPr>
              <a:pPr/>
              <a:t>11/15/2017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FF9F0C5-380F-41C2-899A-BAC0F0927E16}"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602815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6" y="2160983"/>
            <a:ext cx="4185623" cy="576262"/>
          </a:xfrm>
        </p:spPr>
        <p:txBody>
          <a:bodyPr anchor="b">
            <a:noAutofit/>
          </a:bodyPr>
          <a:lstStyle>
            <a:lvl1pPr marL="0" indent="0">
              <a:buNone/>
              <a:defRPr sz="2160" b="0"/>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s-ES" smtClean="0"/>
              <a:t>Editar el estilo de texto del patrón</a:t>
            </a:r>
          </a:p>
        </p:txBody>
      </p:sp>
      <p:sp>
        <p:nvSpPr>
          <p:cNvPr id="4" name="Content Placeholder 3"/>
          <p:cNvSpPr>
            <a:spLocks noGrp="1"/>
          </p:cNvSpPr>
          <p:nvPr>
            <p:ph sz="half" idx="2"/>
          </p:nvPr>
        </p:nvSpPr>
        <p:spPr>
          <a:xfrm>
            <a:off x="675746" y="2737246"/>
            <a:ext cx="4185623"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9" cy="576262"/>
          </a:xfrm>
        </p:spPr>
        <p:txBody>
          <a:bodyPr anchor="b">
            <a:noAutofit/>
          </a:bodyPr>
          <a:lstStyle>
            <a:lvl1pPr marL="0" indent="0">
              <a:buNone/>
              <a:defRPr sz="2160" b="0"/>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s-ES" smtClean="0"/>
              <a:t>Editar el estilo de texto del patrón</a:t>
            </a:r>
          </a:p>
        </p:txBody>
      </p:sp>
      <p:sp>
        <p:nvSpPr>
          <p:cNvPr id="6" name="Content Placeholder 5"/>
          <p:cNvSpPr>
            <a:spLocks noGrp="1"/>
          </p:cNvSpPr>
          <p:nvPr>
            <p:ph sz="quarter" idx="4"/>
          </p:nvPr>
        </p:nvSpPr>
        <p:spPr>
          <a:xfrm>
            <a:off x="5088385" y="2737246"/>
            <a:ext cx="4185617"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452320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1"/>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20233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2359789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5" y="1498604"/>
            <a:ext cx="3854528" cy="1278466"/>
          </a:xfrm>
        </p:spPr>
        <p:txBody>
          <a:bodyPr anchor="b">
            <a:normAutofit/>
          </a:bodyPr>
          <a:lstStyle>
            <a:lvl1pPr>
              <a:defRPr sz="18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2" y="514925"/>
            <a:ext cx="4513541" cy="552643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5" y="2777069"/>
            <a:ext cx="3854528" cy="2584450"/>
          </a:xfrm>
        </p:spPr>
        <p:txBody>
          <a:bodyPr>
            <a:normAutofit/>
          </a:bodyPr>
          <a:lstStyle>
            <a:lvl1pPr marL="0" indent="0">
              <a:buNone/>
              <a:defRPr sz="1260"/>
            </a:lvl1pPr>
            <a:lvl2pPr marL="411356" indent="0">
              <a:buNone/>
              <a:defRPr sz="1260"/>
            </a:lvl2pPr>
            <a:lvl3pPr marL="822714" indent="0">
              <a:buNone/>
              <a:defRPr sz="1080"/>
            </a:lvl3pPr>
            <a:lvl4pPr marL="1234070" indent="0">
              <a:buNone/>
              <a:defRPr sz="900"/>
            </a:lvl4pPr>
            <a:lvl5pPr marL="1645426" indent="0">
              <a:buNone/>
              <a:defRPr sz="900"/>
            </a:lvl5pPr>
            <a:lvl6pPr marL="2056783" indent="0">
              <a:buNone/>
              <a:defRPr sz="900"/>
            </a:lvl6pPr>
            <a:lvl7pPr marL="2468140" indent="0">
              <a:buNone/>
              <a:defRPr sz="900"/>
            </a:lvl7pPr>
            <a:lvl8pPr marL="2879496" indent="0">
              <a:buNone/>
              <a:defRPr sz="900"/>
            </a:lvl8pPr>
            <a:lvl9pPr marL="3290852"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solidFill>
                  <a:prstClr val="black">
                    <a:tint val="75000"/>
                  </a:prstClr>
                </a:solidFill>
              </a:rPr>
              <a:pPr/>
              <a:t>11/15/2017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19954A3-9DFD-4C44-94BA-B95130A3BA1C}"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987619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5" y="4800600"/>
            <a:ext cx="8596667" cy="566738"/>
          </a:xfrm>
        </p:spPr>
        <p:txBody>
          <a:bodyPr anchor="b">
            <a:normAutofit/>
          </a:bodyPr>
          <a:lstStyle>
            <a:lvl1pPr algn="l">
              <a:defRPr sz="216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5" y="609601"/>
            <a:ext cx="8596668" cy="3845718"/>
          </a:xfrm>
        </p:spPr>
        <p:txBody>
          <a:bodyPr anchor="t">
            <a:normAutofit/>
          </a:bodyPr>
          <a:lstStyle>
            <a:lvl1pPr marL="0" indent="0" algn="ctr">
              <a:buNone/>
              <a:defRPr sz="1440"/>
            </a:lvl1pPr>
            <a:lvl2pPr marL="411480" indent="0">
              <a:buNone/>
              <a:defRPr sz="1440"/>
            </a:lvl2pPr>
            <a:lvl3pPr marL="822960" indent="0">
              <a:buNone/>
              <a:defRPr sz="1440"/>
            </a:lvl3pPr>
            <a:lvl4pPr marL="1234440" indent="0">
              <a:buNone/>
              <a:defRPr sz="1440"/>
            </a:lvl4pPr>
            <a:lvl5pPr marL="1645920" indent="0">
              <a:buNone/>
              <a:defRPr sz="1440"/>
            </a:lvl5pPr>
            <a:lvl6pPr marL="2057400" indent="0">
              <a:buNone/>
              <a:defRPr sz="1440"/>
            </a:lvl6pPr>
            <a:lvl7pPr marL="2468880" indent="0">
              <a:buNone/>
              <a:defRPr sz="1440"/>
            </a:lvl7pPr>
            <a:lvl8pPr marL="2880360" indent="0">
              <a:buNone/>
              <a:defRPr sz="1440"/>
            </a:lvl8pPr>
            <a:lvl9pPr marL="3291840" indent="0">
              <a:buNone/>
              <a:defRPr sz="144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5" y="5367339"/>
            <a:ext cx="8596667" cy="674024"/>
          </a:xfrm>
        </p:spPr>
        <p:txBody>
          <a:bodyPr>
            <a:normAutofit/>
          </a:bodyPr>
          <a:lstStyle>
            <a:lvl1pPr marL="0" indent="0">
              <a:buNone/>
              <a:defRPr sz="108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3354279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5" y="609601"/>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2160589"/>
            <a:ext cx="8596668" cy="3880774"/>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4"/>
            <a:ext cx="911939" cy="365125"/>
          </a:xfrm>
          <a:prstGeom prst="rect">
            <a:avLst/>
          </a:prstGeom>
        </p:spPr>
        <p:txBody>
          <a:bodyPr vert="horz" lIns="91440" tIns="45720" rIns="91440" bIns="45720" rtlCol="0" anchor="ctr"/>
          <a:lstStyle>
            <a:lvl1pPr algn="r">
              <a:defRPr sz="810">
                <a:solidFill>
                  <a:schemeClr val="tx1">
                    <a:tint val="75000"/>
                  </a:schemeClr>
                </a:solidFill>
              </a:defRPr>
            </a:lvl1pPr>
          </a:lstStyle>
          <a:p>
            <a:pPr defTabSz="411480"/>
            <a:fld id="{B61BEF0D-F0BB-DE4B-95CE-6DB70DBA9567}" type="datetimeFigureOut">
              <a:rPr lang="en-US" smtClean="0">
                <a:solidFill>
                  <a:prstClr val="black">
                    <a:tint val="75000"/>
                  </a:prstClr>
                </a:solidFill>
              </a:rPr>
              <a:pPr defTabSz="411480"/>
              <a:t>11/15/2017</a:t>
            </a:fld>
            <a:endParaRPr lang="en-US" dirty="0">
              <a:solidFill>
                <a:prstClr val="black">
                  <a:tint val="75000"/>
                </a:prstClr>
              </a:solidFill>
            </a:endParaRPr>
          </a:p>
        </p:txBody>
      </p:sp>
      <p:sp>
        <p:nvSpPr>
          <p:cNvPr id="5" name="Footer Placeholder 4"/>
          <p:cNvSpPr>
            <a:spLocks noGrp="1"/>
          </p:cNvSpPr>
          <p:nvPr>
            <p:ph type="ftr" sz="quarter" idx="3"/>
          </p:nvPr>
        </p:nvSpPr>
        <p:spPr>
          <a:xfrm>
            <a:off x="677335" y="6041364"/>
            <a:ext cx="6297612" cy="365125"/>
          </a:xfrm>
          <a:prstGeom prst="rect">
            <a:avLst/>
          </a:prstGeom>
        </p:spPr>
        <p:txBody>
          <a:bodyPr vert="horz" lIns="91440" tIns="45720" rIns="91440" bIns="45720" rtlCol="0" anchor="ctr"/>
          <a:lstStyle>
            <a:lvl1pPr algn="l">
              <a:defRPr sz="810">
                <a:solidFill>
                  <a:schemeClr val="tx1">
                    <a:tint val="75000"/>
                  </a:schemeClr>
                </a:solidFill>
              </a:defRPr>
            </a:lvl1pPr>
          </a:lstStyle>
          <a:p>
            <a:pPr defTabSz="411480"/>
            <a:endParaRPr lang="en-US" dirty="0">
              <a:solidFill>
                <a:prstClr val="black">
                  <a:tint val="75000"/>
                </a:prstClr>
              </a:solidFill>
            </a:endParaRPr>
          </a:p>
        </p:txBody>
      </p:sp>
      <p:sp>
        <p:nvSpPr>
          <p:cNvPr id="6" name="Slide Number Placeholder 5"/>
          <p:cNvSpPr>
            <a:spLocks noGrp="1"/>
          </p:cNvSpPr>
          <p:nvPr>
            <p:ph type="sldNum" sz="quarter" idx="4"/>
          </p:nvPr>
        </p:nvSpPr>
        <p:spPr>
          <a:xfrm>
            <a:off x="8590664" y="6041364"/>
            <a:ext cx="683339" cy="365125"/>
          </a:xfrm>
          <a:prstGeom prst="rect">
            <a:avLst/>
          </a:prstGeom>
        </p:spPr>
        <p:txBody>
          <a:bodyPr vert="horz" lIns="91440" tIns="45720" rIns="91440" bIns="45720" rtlCol="0" anchor="ctr"/>
          <a:lstStyle>
            <a:lvl1pPr algn="r">
              <a:defRPr sz="810">
                <a:solidFill>
                  <a:schemeClr val="accent1"/>
                </a:solidFill>
              </a:defRPr>
            </a:lvl1pPr>
          </a:lstStyle>
          <a:p>
            <a:pPr defTabSz="411480"/>
            <a:fld id="{D57F1E4F-1CFF-5643-939E-217C01CDF565}" type="slidenum">
              <a:rPr lang="en-US" smtClean="0">
                <a:solidFill>
                  <a:srgbClr val="90C226"/>
                </a:solidFill>
              </a:rPr>
              <a:pPr defTabSz="411480"/>
              <a:t>‹Nº›</a:t>
            </a:fld>
            <a:endParaRPr lang="en-US" dirty="0">
              <a:solidFill>
                <a:srgbClr val="90C226"/>
              </a:solidFill>
            </a:endParaRPr>
          </a:p>
        </p:txBody>
      </p:sp>
    </p:spTree>
    <p:extLst>
      <p:ext uri="{BB962C8B-B14F-4D97-AF65-F5344CB8AC3E}">
        <p14:creationId xmlns:p14="http://schemas.microsoft.com/office/powerpoint/2010/main" val="18323439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11480" rtl="0" eaLnBrk="1" latinLnBrk="0" hangingPunct="1">
        <a:spcBef>
          <a:spcPct val="0"/>
        </a:spcBef>
        <a:buNone/>
        <a:defRPr sz="324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8610" indent="-308610" algn="l" defTabSz="411480" rtl="0" eaLnBrk="1" latinLnBrk="0" hangingPunct="1">
        <a:spcBef>
          <a:spcPts val="900"/>
        </a:spcBef>
        <a:spcAft>
          <a:spcPts val="0"/>
        </a:spcAft>
        <a:buClr>
          <a:schemeClr val="accent1"/>
        </a:buClr>
        <a:buSzPct val="80000"/>
        <a:buFont typeface="Wingdings 3" charset="2"/>
        <a:buChar char=""/>
        <a:defRPr sz="1620" kern="1200">
          <a:solidFill>
            <a:schemeClr val="tx1">
              <a:lumMod val="75000"/>
              <a:lumOff val="25000"/>
            </a:schemeClr>
          </a:solidFill>
          <a:latin typeface="+mn-lt"/>
          <a:ea typeface="+mn-ea"/>
          <a:cs typeface="+mn-cs"/>
        </a:defRPr>
      </a:lvl1pPr>
      <a:lvl2pPr marL="668656" indent="-257176" algn="l" defTabSz="411480" rtl="0" eaLnBrk="1" latinLnBrk="0" hangingPunct="1">
        <a:spcBef>
          <a:spcPts val="900"/>
        </a:spcBef>
        <a:spcAft>
          <a:spcPts val="0"/>
        </a:spcAft>
        <a:buClr>
          <a:schemeClr val="accent1"/>
        </a:buClr>
        <a:buSzPct val="80000"/>
        <a:buFont typeface="Wingdings 3" charset="2"/>
        <a:buChar char=""/>
        <a:defRPr sz="1440" kern="1200">
          <a:solidFill>
            <a:schemeClr val="tx1">
              <a:lumMod val="75000"/>
              <a:lumOff val="25000"/>
            </a:schemeClr>
          </a:solidFill>
          <a:latin typeface="+mn-lt"/>
          <a:ea typeface="+mn-ea"/>
          <a:cs typeface="+mn-cs"/>
        </a:defRPr>
      </a:lvl2pPr>
      <a:lvl3pPr marL="1028700" indent="-205740" algn="l" defTabSz="411480" rtl="0" eaLnBrk="1" latinLnBrk="0" hangingPunct="1">
        <a:spcBef>
          <a:spcPts val="90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3pPr>
      <a:lvl4pPr marL="144018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4pPr>
      <a:lvl5pPr marL="185166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5pPr>
      <a:lvl6pPr marL="226314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6pPr>
      <a:lvl7pPr marL="267462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7pPr>
      <a:lvl8pPr marL="308610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8pPr>
      <a:lvl9pPr marL="349758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9pPr>
    </p:bodyStyle>
    <p:otherStyle>
      <a:defPPr>
        <a:defRPr lang="en-US"/>
      </a:defPPr>
      <a:lvl1pPr marL="0" algn="l" defTabSz="411480" rtl="0" eaLnBrk="1" latinLnBrk="0" hangingPunct="1">
        <a:defRPr sz="1620" kern="1200">
          <a:solidFill>
            <a:schemeClr val="tx1"/>
          </a:solidFill>
          <a:latin typeface="+mn-lt"/>
          <a:ea typeface="+mn-ea"/>
          <a:cs typeface="+mn-cs"/>
        </a:defRPr>
      </a:lvl1pPr>
      <a:lvl2pPr marL="411480" algn="l" defTabSz="411480" rtl="0" eaLnBrk="1" latinLnBrk="0" hangingPunct="1">
        <a:defRPr sz="1620" kern="1200">
          <a:solidFill>
            <a:schemeClr val="tx1"/>
          </a:solidFill>
          <a:latin typeface="+mn-lt"/>
          <a:ea typeface="+mn-ea"/>
          <a:cs typeface="+mn-cs"/>
        </a:defRPr>
      </a:lvl2pPr>
      <a:lvl3pPr marL="822960" algn="l" defTabSz="411480" rtl="0" eaLnBrk="1" latinLnBrk="0" hangingPunct="1">
        <a:defRPr sz="1620" kern="1200">
          <a:solidFill>
            <a:schemeClr val="tx1"/>
          </a:solidFill>
          <a:latin typeface="+mn-lt"/>
          <a:ea typeface="+mn-ea"/>
          <a:cs typeface="+mn-cs"/>
        </a:defRPr>
      </a:lvl3pPr>
      <a:lvl4pPr marL="1234440" algn="l" defTabSz="411480" rtl="0" eaLnBrk="1" latinLnBrk="0" hangingPunct="1">
        <a:defRPr sz="1620" kern="1200">
          <a:solidFill>
            <a:schemeClr val="tx1"/>
          </a:solidFill>
          <a:latin typeface="+mn-lt"/>
          <a:ea typeface="+mn-ea"/>
          <a:cs typeface="+mn-cs"/>
        </a:defRPr>
      </a:lvl4pPr>
      <a:lvl5pPr marL="1645920" algn="l" defTabSz="411480" rtl="0" eaLnBrk="1" latinLnBrk="0" hangingPunct="1">
        <a:defRPr sz="1620" kern="1200">
          <a:solidFill>
            <a:schemeClr val="tx1"/>
          </a:solidFill>
          <a:latin typeface="+mn-lt"/>
          <a:ea typeface="+mn-ea"/>
          <a:cs typeface="+mn-cs"/>
        </a:defRPr>
      </a:lvl5pPr>
      <a:lvl6pPr marL="2057400" algn="l" defTabSz="411480" rtl="0" eaLnBrk="1" latinLnBrk="0" hangingPunct="1">
        <a:defRPr sz="1620" kern="1200">
          <a:solidFill>
            <a:schemeClr val="tx1"/>
          </a:solidFill>
          <a:latin typeface="+mn-lt"/>
          <a:ea typeface="+mn-ea"/>
          <a:cs typeface="+mn-cs"/>
        </a:defRPr>
      </a:lvl6pPr>
      <a:lvl7pPr marL="2468880" algn="l" defTabSz="411480" rtl="0" eaLnBrk="1" latinLnBrk="0" hangingPunct="1">
        <a:defRPr sz="1620" kern="1200">
          <a:solidFill>
            <a:schemeClr val="tx1"/>
          </a:solidFill>
          <a:latin typeface="+mn-lt"/>
          <a:ea typeface="+mn-ea"/>
          <a:cs typeface="+mn-cs"/>
        </a:defRPr>
      </a:lvl7pPr>
      <a:lvl8pPr marL="2880360" algn="l" defTabSz="411480" rtl="0" eaLnBrk="1" latinLnBrk="0" hangingPunct="1">
        <a:defRPr sz="1620" kern="1200">
          <a:solidFill>
            <a:schemeClr val="tx1"/>
          </a:solidFill>
          <a:latin typeface="+mn-lt"/>
          <a:ea typeface="+mn-ea"/>
          <a:cs typeface="+mn-cs"/>
        </a:defRPr>
      </a:lvl8pPr>
      <a:lvl9pPr marL="3291840" algn="l" defTabSz="41148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hyperlink" Target="https://mariohortuas.wixsite.com/pinguinosdelfuturo" TargetMode="Externa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36317" y="2997679"/>
            <a:ext cx="9144000" cy="2387600"/>
          </a:xfrm>
        </p:spPr>
        <p:txBody>
          <a:bodyPr>
            <a:normAutofit/>
          </a:bodyPr>
          <a:lstStyle/>
          <a:p>
            <a:r>
              <a:rPr lang="es-ES" b="1" kern="0" dirty="0" smtClean="0">
                <a:solidFill>
                  <a:srgbClr val="008000"/>
                </a:solidFill>
                <a:latin typeface="Helvetica Neue"/>
                <a:cs typeface="Helvetica Neue"/>
                <a:sym typeface="Arial"/>
              </a:rPr>
              <a:t>Jardín Infantil Pingüinos del Futuro para Padres Universitarios</a:t>
            </a:r>
            <a:endParaRPr lang="es-ES" b="1" kern="0" dirty="0">
              <a:solidFill>
                <a:srgbClr val="008000"/>
              </a:solidFill>
              <a:latin typeface="Helvetica Neue"/>
              <a:cs typeface="Helvetica Neue"/>
              <a:sym typeface="Arial"/>
            </a:endParaRPr>
          </a:p>
        </p:txBody>
      </p:sp>
      <p:sp>
        <p:nvSpPr>
          <p:cNvPr id="3" name="Subtítulo 2"/>
          <p:cNvSpPr>
            <a:spLocks noGrp="1"/>
          </p:cNvSpPr>
          <p:nvPr>
            <p:ph type="subTitle" idx="1"/>
          </p:nvPr>
        </p:nvSpPr>
        <p:spPr>
          <a:xfrm>
            <a:off x="1436317" y="5797224"/>
            <a:ext cx="9144000" cy="1060776"/>
          </a:xfrm>
        </p:spPr>
        <p:txBody>
          <a:bodyPr>
            <a:noAutofit/>
          </a:bodyPr>
          <a:lstStyle/>
          <a:p>
            <a:pPr>
              <a:spcBef>
                <a:spcPct val="0"/>
              </a:spcBef>
            </a:pPr>
            <a:r>
              <a:rPr lang="es-CO" sz="3200" b="1" kern="0" dirty="0">
                <a:solidFill>
                  <a:schemeClr val="tx1">
                    <a:lumMod val="65000"/>
                    <a:lumOff val="35000"/>
                  </a:schemeClr>
                </a:solidFill>
                <a:latin typeface="Helvetica Neue"/>
                <a:ea typeface="+mj-ea"/>
                <a:cs typeface="Helvetica Neue"/>
              </a:rPr>
              <a:t>Diana </a:t>
            </a:r>
            <a:r>
              <a:rPr lang="es-CO" sz="2800" b="1" kern="0" dirty="0">
                <a:solidFill>
                  <a:schemeClr val="tx1">
                    <a:lumMod val="65000"/>
                    <a:lumOff val="35000"/>
                  </a:schemeClr>
                </a:solidFill>
                <a:latin typeface="Helvetica Neue"/>
                <a:ea typeface="+mj-ea"/>
                <a:cs typeface="Helvetica Neue"/>
              </a:rPr>
              <a:t>Catalina Bejarano </a:t>
            </a:r>
            <a:r>
              <a:rPr lang="es-CO" sz="3200" b="1" kern="0" dirty="0">
                <a:solidFill>
                  <a:schemeClr val="tx1">
                    <a:lumMod val="65000"/>
                    <a:lumOff val="35000"/>
                  </a:schemeClr>
                </a:solidFill>
                <a:latin typeface="Helvetica Neue"/>
                <a:ea typeface="+mj-ea"/>
                <a:cs typeface="Helvetica Neue"/>
              </a:rPr>
              <a:t>Cardenas</a:t>
            </a:r>
          </a:p>
          <a:p>
            <a:pPr>
              <a:spcBef>
                <a:spcPct val="0"/>
              </a:spcBef>
            </a:pPr>
            <a:r>
              <a:rPr lang="es-CO" sz="3200" b="1" kern="0" dirty="0">
                <a:solidFill>
                  <a:schemeClr val="tx1">
                    <a:lumMod val="65000"/>
                    <a:lumOff val="35000"/>
                  </a:schemeClr>
                </a:solidFill>
                <a:latin typeface="Helvetica Neue"/>
                <a:ea typeface="+mj-ea"/>
                <a:cs typeface="Helvetica Neue"/>
              </a:rPr>
              <a:t>Mario Alexander Hortua</a:t>
            </a: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52" y="40774"/>
            <a:ext cx="2333625" cy="1590675"/>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8642" y="44296"/>
            <a:ext cx="3532179" cy="1719460"/>
          </a:xfrm>
          <a:prstGeom prst="rect">
            <a:avLst/>
          </a:prstGeom>
        </p:spPr>
      </p:pic>
      <p:pic>
        <p:nvPicPr>
          <p:cNvPr id="6" name="Imagen 5"/>
          <p:cNvPicPr>
            <a:picLocks noChangeAspect="1"/>
          </p:cNvPicPr>
          <p:nvPr/>
        </p:nvPicPr>
        <p:blipFill rotWithShape="1">
          <a:blip r:embed="rId5" cstate="print">
            <a:extLst>
              <a:ext uri="{28A0092B-C50C-407E-A947-70E740481C1C}">
                <a14:useLocalDpi xmlns:a14="http://schemas.microsoft.com/office/drawing/2010/main" val="0"/>
              </a:ext>
            </a:extLst>
          </a:blip>
          <a:srcRect t="16438" b="5936"/>
          <a:stretch/>
        </p:blipFill>
        <p:spPr>
          <a:xfrm>
            <a:off x="4433072" y="28248"/>
            <a:ext cx="2201383" cy="2563880"/>
          </a:xfrm>
          <a:prstGeom prst="rect">
            <a:avLst/>
          </a:prstGeom>
        </p:spPr>
      </p:pic>
    </p:spTree>
    <p:extLst>
      <p:ext uri="{BB962C8B-B14F-4D97-AF65-F5344CB8AC3E}">
        <p14:creationId xmlns:p14="http://schemas.microsoft.com/office/powerpoint/2010/main" val="789326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3"/>
          <p:cNvPicPr>
            <a:picLocks noChangeAspect="1"/>
          </p:cNvPicPr>
          <p:nvPr/>
        </p:nvPicPr>
        <p:blipFill rotWithShape="1">
          <a:blip r:embed="rId2">
            <a:extLst>
              <a:ext uri="{28A0092B-C50C-407E-A947-70E740481C1C}">
                <a14:useLocalDpi xmlns:a14="http://schemas.microsoft.com/office/drawing/2010/main" val="0"/>
              </a:ext>
            </a:extLst>
          </a:blip>
          <a:srcRect l="6589" t="11141" r="5451" b="9732"/>
          <a:stretch/>
        </p:blipFill>
        <p:spPr>
          <a:xfrm>
            <a:off x="-90015" y="-244241"/>
            <a:ext cx="7853819" cy="4616727"/>
          </a:xfrm>
          <a:prstGeom prst="rect">
            <a:avLst/>
          </a:prstGeom>
        </p:spPr>
      </p:pic>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9076" t="4994" r="16518" b="11068"/>
          <a:stretch/>
        </p:blipFill>
        <p:spPr>
          <a:xfrm>
            <a:off x="5831541" y="47064"/>
            <a:ext cx="6360459" cy="4034118"/>
          </a:xfrm>
          <a:prstGeom prst="rect">
            <a:avLst/>
          </a:prstGeom>
        </p:spPr>
      </p:pic>
      <p:pic>
        <p:nvPicPr>
          <p:cNvPr id="6" name="Imagen 5"/>
          <p:cNvPicPr>
            <a:picLocks noChangeAspect="1"/>
          </p:cNvPicPr>
          <p:nvPr/>
        </p:nvPicPr>
        <p:blipFill rotWithShape="1">
          <a:blip r:embed="rId4">
            <a:extLst>
              <a:ext uri="{28A0092B-C50C-407E-A947-70E740481C1C}">
                <a14:useLocalDpi xmlns:a14="http://schemas.microsoft.com/office/drawing/2010/main" val="0"/>
              </a:ext>
            </a:extLst>
          </a:blip>
          <a:srcRect l="9358" t="11384" r="9358" b="18231"/>
          <a:stretch/>
        </p:blipFill>
        <p:spPr>
          <a:xfrm>
            <a:off x="1842247" y="2918014"/>
            <a:ext cx="8175812" cy="3980328"/>
          </a:xfrm>
          <a:prstGeom prst="rect">
            <a:avLst/>
          </a:prstGeom>
        </p:spPr>
      </p:pic>
      <p:sp>
        <p:nvSpPr>
          <p:cNvPr id="3" name="Rectángulo 2"/>
          <p:cNvSpPr/>
          <p:nvPr/>
        </p:nvSpPr>
        <p:spPr>
          <a:xfrm>
            <a:off x="2384120" y="0"/>
            <a:ext cx="6096000" cy="369332"/>
          </a:xfrm>
          <a:prstGeom prst="rect">
            <a:avLst/>
          </a:prstGeom>
        </p:spPr>
        <p:txBody>
          <a:bodyPr>
            <a:spAutoFit/>
          </a:bodyPr>
          <a:lstStyle/>
          <a:p>
            <a:r>
              <a:rPr lang="es-CO" dirty="0" smtClean="0"/>
              <a:t>PROTOTIPO</a:t>
            </a:r>
            <a:endParaRPr lang="es-CO" dirty="0"/>
          </a:p>
        </p:txBody>
      </p:sp>
      <p:sp>
        <p:nvSpPr>
          <p:cNvPr id="8" name="Rectángulo 7"/>
          <p:cNvSpPr/>
          <p:nvPr/>
        </p:nvSpPr>
        <p:spPr>
          <a:xfrm>
            <a:off x="2107846" y="428907"/>
            <a:ext cx="5796780" cy="369332"/>
          </a:xfrm>
          <a:prstGeom prst="rect">
            <a:avLst/>
          </a:prstGeom>
        </p:spPr>
        <p:txBody>
          <a:bodyPr wrap="none">
            <a:spAutoFit/>
          </a:bodyPr>
          <a:lstStyle/>
          <a:p>
            <a:r>
              <a:rPr lang="es-CO" dirty="0">
                <a:solidFill>
                  <a:schemeClr val="tx1">
                    <a:lumMod val="95000"/>
                    <a:lumOff val="5000"/>
                  </a:schemeClr>
                </a:solidFill>
                <a:hlinkClick r:id="rId5"/>
              </a:rPr>
              <a:t>https://mariohortuas.wixsite.com/pinguinosdelfuturo</a:t>
            </a:r>
            <a:endParaRPr lang="es-CO" dirty="0">
              <a:solidFill>
                <a:schemeClr val="tx1">
                  <a:lumMod val="95000"/>
                  <a:lumOff val="5000"/>
                </a:schemeClr>
              </a:solidFill>
            </a:endParaRPr>
          </a:p>
        </p:txBody>
      </p:sp>
    </p:spTree>
    <p:extLst>
      <p:ext uri="{BB962C8B-B14F-4D97-AF65-F5344CB8AC3E}">
        <p14:creationId xmlns:p14="http://schemas.microsoft.com/office/powerpoint/2010/main" val="3096904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contenido 2"/>
          <p:cNvSpPr>
            <a:spLocks noGrp="1"/>
          </p:cNvSpPr>
          <p:nvPr>
            <p:ph idx="1"/>
          </p:nvPr>
        </p:nvSpPr>
        <p:spPr/>
        <p:txBody>
          <a:bodyPr/>
          <a:lstStyle/>
          <a:p>
            <a:endParaRPr lang="es-CO"/>
          </a:p>
        </p:txBody>
      </p:sp>
    </p:spTree>
    <p:extLst>
      <p:ext uri="{BB962C8B-B14F-4D97-AF65-F5344CB8AC3E}">
        <p14:creationId xmlns:p14="http://schemas.microsoft.com/office/powerpoint/2010/main" val="3856589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contenido 2"/>
          <p:cNvSpPr>
            <a:spLocks noGrp="1"/>
          </p:cNvSpPr>
          <p:nvPr>
            <p:ph idx="1"/>
          </p:nvPr>
        </p:nvSpPr>
        <p:spPr/>
        <p:txBody>
          <a:bodyPr/>
          <a:lstStyle/>
          <a:p>
            <a:endParaRPr lang="es-CO"/>
          </a:p>
        </p:txBody>
      </p:sp>
    </p:spTree>
    <p:extLst>
      <p:ext uri="{BB962C8B-B14F-4D97-AF65-F5344CB8AC3E}">
        <p14:creationId xmlns:p14="http://schemas.microsoft.com/office/powerpoint/2010/main" val="2471009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redondeado 8"/>
          <p:cNvSpPr/>
          <p:nvPr/>
        </p:nvSpPr>
        <p:spPr>
          <a:xfrm>
            <a:off x="4045907" y="87682"/>
            <a:ext cx="2668044" cy="350729"/>
          </a:xfrm>
          <a:prstGeom prst="round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b="1" kern="0" dirty="0" smtClean="0">
                <a:solidFill>
                  <a:srgbClr val="008000"/>
                </a:solidFill>
                <a:latin typeface="Helvetica Neue"/>
                <a:cs typeface="Helvetica Neue"/>
                <a:sym typeface="Arial"/>
              </a:rPr>
              <a:t>Matriz Estratégica</a:t>
            </a:r>
            <a:endParaRPr lang="es-CO" dirty="0"/>
          </a:p>
        </p:txBody>
      </p:sp>
      <p:cxnSp>
        <p:nvCxnSpPr>
          <p:cNvPr id="11" name="Conector angular 10"/>
          <p:cNvCxnSpPr>
            <a:stCxn id="9" idx="2"/>
          </p:cNvCxnSpPr>
          <p:nvPr/>
        </p:nvCxnSpPr>
        <p:spPr>
          <a:xfrm rot="5400000">
            <a:off x="3003116" y="-1850718"/>
            <a:ext cx="87685" cy="4665943"/>
          </a:xfrm>
          <a:prstGeom prst="bentConnector2">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713984" y="551145"/>
            <a:ext cx="1" cy="15031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Rectángulo redondeado 17"/>
          <p:cNvSpPr/>
          <p:nvPr/>
        </p:nvSpPr>
        <p:spPr>
          <a:xfrm>
            <a:off x="66197" y="758110"/>
            <a:ext cx="2668044" cy="222005"/>
          </a:xfrm>
          <a:prstGeom prst="roundRect">
            <a:avLst/>
          </a:prstGeom>
          <a:solidFill>
            <a:schemeClr val="accent6"/>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b="1" kern="0" dirty="0" smtClean="0">
                <a:solidFill>
                  <a:schemeClr val="bg1"/>
                </a:solidFill>
                <a:latin typeface="Helvetica Neue"/>
                <a:cs typeface="Helvetica Neue"/>
                <a:sym typeface="Arial"/>
              </a:rPr>
              <a:t>I</a:t>
            </a:r>
            <a:r>
              <a:rPr lang="es-ES" sz="1600" b="1" kern="0" dirty="0" smtClean="0">
                <a:solidFill>
                  <a:schemeClr val="bg1"/>
                </a:solidFill>
                <a:latin typeface="Helvetica Neue"/>
                <a:cs typeface="Helvetica Neue"/>
                <a:sym typeface="Arial"/>
              </a:rPr>
              <a:t>dea de Negocio</a:t>
            </a:r>
            <a:endParaRPr lang="es-CO" sz="1600" dirty="0">
              <a:solidFill>
                <a:schemeClr val="bg1"/>
              </a:solidFill>
            </a:endParaRPr>
          </a:p>
        </p:txBody>
      </p:sp>
      <p:sp>
        <p:nvSpPr>
          <p:cNvPr id="19" name="Rectángulo 18"/>
          <p:cNvSpPr/>
          <p:nvPr/>
        </p:nvSpPr>
        <p:spPr>
          <a:xfrm>
            <a:off x="138707" y="1031926"/>
            <a:ext cx="2550704" cy="211402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dirty="0" smtClean="0">
                <a:solidFill>
                  <a:schemeClr val="tx1"/>
                </a:solidFill>
                <a:latin typeface="Helvetica" panose="020B0604020202020204" pitchFamily="34" charset="0"/>
                <a:cs typeface="Helvetica" panose="020B0604020202020204" pitchFamily="34" charset="0"/>
              </a:rPr>
              <a:t>C</a:t>
            </a:r>
            <a:r>
              <a:rPr lang="es-CO" sz="1400" dirty="0" smtClean="0">
                <a:solidFill>
                  <a:schemeClr val="tx1"/>
                </a:solidFill>
                <a:latin typeface="Helvetica" panose="020B0604020202020204" pitchFamily="34" charset="0"/>
                <a:cs typeface="Helvetica" panose="020B0604020202020204" pitchFamily="34" charset="0"/>
              </a:rPr>
              <a:t>rear </a:t>
            </a:r>
            <a:r>
              <a:rPr lang="es-CO" sz="1400" dirty="0">
                <a:solidFill>
                  <a:schemeClr val="tx1"/>
                </a:solidFill>
                <a:latin typeface="Helvetica" panose="020B0604020202020204" pitchFamily="34" charset="0"/>
                <a:cs typeface="Helvetica" panose="020B0604020202020204" pitchFamily="34" charset="0"/>
              </a:rPr>
              <a:t>de un jardín infantil multiservicios para padres </a:t>
            </a:r>
            <a:r>
              <a:rPr lang="es-CO" sz="1400" dirty="0" smtClean="0">
                <a:solidFill>
                  <a:schemeClr val="tx1"/>
                </a:solidFill>
                <a:latin typeface="Helvetica" panose="020B0604020202020204" pitchFamily="34" charset="0"/>
                <a:cs typeface="Helvetica" panose="020B0604020202020204" pitchFamily="34" charset="0"/>
              </a:rPr>
              <a:t>universitario que </a:t>
            </a:r>
            <a:r>
              <a:rPr lang="es-CO" sz="1400" dirty="0">
                <a:solidFill>
                  <a:schemeClr val="tx1"/>
                </a:solidFill>
                <a:latin typeface="Helvetica" panose="020B0604020202020204" pitchFamily="34" charset="0"/>
                <a:cs typeface="Helvetica" panose="020B0604020202020204" pitchFamily="34" charset="0"/>
              </a:rPr>
              <a:t>permita continuar con sus carreras sin dejar de </a:t>
            </a:r>
            <a:r>
              <a:rPr lang="es-CO" sz="1400" dirty="0" smtClean="0">
                <a:solidFill>
                  <a:schemeClr val="tx1"/>
                </a:solidFill>
                <a:latin typeface="Helvetica" panose="020B0604020202020204" pitchFamily="34" charset="0"/>
                <a:cs typeface="Helvetica" panose="020B0604020202020204" pitchFamily="34" charset="0"/>
              </a:rPr>
              <a:t>lado </a:t>
            </a:r>
            <a:r>
              <a:rPr lang="es-CO" sz="1400" dirty="0">
                <a:solidFill>
                  <a:schemeClr val="tx1"/>
                </a:solidFill>
                <a:latin typeface="Helvetica" panose="020B0604020202020204" pitchFamily="34" charset="0"/>
                <a:cs typeface="Helvetica" panose="020B0604020202020204" pitchFamily="34" charset="0"/>
              </a:rPr>
              <a:t>su </a:t>
            </a:r>
            <a:r>
              <a:rPr lang="es-CO" sz="1400" dirty="0" smtClean="0">
                <a:solidFill>
                  <a:schemeClr val="tx1"/>
                </a:solidFill>
                <a:latin typeface="Helvetica" panose="020B0604020202020204" pitchFamily="34" charset="0"/>
                <a:cs typeface="Helvetica" panose="020B0604020202020204" pitchFamily="34" charset="0"/>
              </a:rPr>
              <a:t>familia, desarrollando </a:t>
            </a:r>
            <a:r>
              <a:rPr lang="es-CO" sz="1400" dirty="0">
                <a:solidFill>
                  <a:schemeClr val="tx1"/>
                </a:solidFill>
                <a:latin typeface="Helvetica" panose="020B0604020202020204" pitchFamily="34" charset="0"/>
                <a:cs typeface="Helvetica" panose="020B0604020202020204" pitchFamily="34" charset="0"/>
              </a:rPr>
              <a:t>competencias y habilidades básicas necesarias para el sano crecimiento de un </a:t>
            </a:r>
            <a:r>
              <a:rPr lang="es-CO" sz="1400" dirty="0" smtClean="0">
                <a:solidFill>
                  <a:schemeClr val="tx1"/>
                </a:solidFill>
                <a:latin typeface="Helvetica" panose="020B0604020202020204" pitchFamily="34" charset="0"/>
                <a:cs typeface="Helvetica" panose="020B0604020202020204" pitchFamily="34" charset="0"/>
              </a:rPr>
              <a:t>niño.</a:t>
            </a:r>
            <a:endParaRPr lang="es-CO" sz="1600" dirty="0">
              <a:solidFill>
                <a:schemeClr val="tx1"/>
              </a:solidFill>
              <a:latin typeface="Helvetica" panose="020B0604020202020204" pitchFamily="34" charset="0"/>
              <a:cs typeface="Helvetica" panose="020B0604020202020204" pitchFamily="34" charset="0"/>
            </a:endParaRPr>
          </a:p>
        </p:txBody>
      </p:sp>
      <p:sp>
        <p:nvSpPr>
          <p:cNvPr id="30" name="Rectángulo redondeado 29"/>
          <p:cNvSpPr/>
          <p:nvPr/>
        </p:nvSpPr>
        <p:spPr>
          <a:xfrm>
            <a:off x="8837269" y="758110"/>
            <a:ext cx="2668044" cy="222005"/>
          </a:xfrm>
          <a:prstGeom prst="roundRect">
            <a:avLst/>
          </a:prstGeom>
          <a:solidFill>
            <a:schemeClr val="accent6"/>
          </a:solidFill>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b="1" kern="0" dirty="0" smtClean="0">
                <a:solidFill>
                  <a:schemeClr val="bg1"/>
                </a:solidFill>
                <a:latin typeface="Helvetica Neue"/>
                <a:sym typeface="Arial"/>
              </a:rPr>
              <a:t>Objetivos</a:t>
            </a:r>
            <a:endParaRPr lang="es-CO" dirty="0">
              <a:solidFill>
                <a:schemeClr val="bg1"/>
              </a:solidFill>
            </a:endParaRPr>
          </a:p>
        </p:txBody>
      </p:sp>
      <p:sp>
        <p:nvSpPr>
          <p:cNvPr id="31" name="Rectángulo redondeado 30"/>
          <p:cNvSpPr/>
          <p:nvPr/>
        </p:nvSpPr>
        <p:spPr>
          <a:xfrm>
            <a:off x="2916881" y="746641"/>
            <a:ext cx="2588468" cy="233474"/>
          </a:xfrm>
          <a:prstGeom prst="roundRect">
            <a:avLst/>
          </a:prstGeom>
          <a:solidFill>
            <a:schemeClr val="accent6"/>
          </a:solidFill>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b="1" kern="0" dirty="0" smtClean="0">
                <a:solidFill>
                  <a:schemeClr val="bg1"/>
                </a:solidFill>
                <a:latin typeface="Helvetica Neue"/>
                <a:cs typeface="Helvetica Neue"/>
                <a:sym typeface="Arial"/>
              </a:rPr>
              <a:t>Identidad Estratégica</a:t>
            </a:r>
            <a:endParaRPr lang="es-CO" dirty="0">
              <a:solidFill>
                <a:schemeClr val="bg1"/>
              </a:solidFill>
            </a:endParaRPr>
          </a:p>
        </p:txBody>
      </p:sp>
      <p:sp>
        <p:nvSpPr>
          <p:cNvPr id="35" name="Rectángulo 34"/>
          <p:cNvSpPr/>
          <p:nvPr/>
        </p:nvSpPr>
        <p:spPr>
          <a:xfrm>
            <a:off x="2844603" y="706300"/>
            <a:ext cx="2733023" cy="25667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solidFill>
                  <a:schemeClr val="tx1"/>
                </a:solidFill>
                <a:latin typeface="Helvetica" panose="020B0604020202020204" pitchFamily="34" charset="0"/>
                <a:cs typeface="Helvetica" panose="020B0604020202020204" pitchFamily="34" charset="0"/>
              </a:rPr>
              <a:t>Ofrecer servicios de educación y formación para niños </a:t>
            </a:r>
            <a:r>
              <a:rPr lang="es-CO" sz="1400" dirty="0" smtClean="0">
                <a:solidFill>
                  <a:schemeClr val="tx1"/>
                </a:solidFill>
                <a:latin typeface="Helvetica" panose="020B0604020202020204" pitchFamily="34" charset="0"/>
                <a:cs typeface="Helvetica" panose="020B0604020202020204" pitchFamily="34" charset="0"/>
              </a:rPr>
              <a:t>de </a:t>
            </a:r>
            <a:r>
              <a:rPr lang="es-CO" sz="1400" dirty="0">
                <a:solidFill>
                  <a:schemeClr val="tx1"/>
                </a:solidFill>
                <a:latin typeface="Helvetica" panose="020B0604020202020204" pitchFamily="34" charset="0"/>
                <a:cs typeface="Helvetica" panose="020B0604020202020204" pitchFamily="34" charset="0"/>
              </a:rPr>
              <a:t>padres </a:t>
            </a:r>
            <a:r>
              <a:rPr lang="es-CO" sz="1400" dirty="0" smtClean="0">
                <a:solidFill>
                  <a:schemeClr val="tx1"/>
                </a:solidFill>
                <a:latin typeface="Helvetica" panose="020B0604020202020204" pitchFamily="34" charset="0"/>
                <a:cs typeface="Helvetica" panose="020B0604020202020204" pitchFamily="34" charset="0"/>
              </a:rPr>
              <a:t>universitarios; </a:t>
            </a:r>
            <a:r>
              <a:rPr lang="es-CO" sz="1400" dirty="0">
                <a:solidFill>
                  <a:schemeClr val="tx1"/>
                </a:solidFill>
                <a:latin typeface="Helvetica" panose="020B0604020202020204" pitchFamily="34" charset="0"/>
                <a:cs typeface="Helvetica" panose="020B0604020202020204" pitchFamily="34" charset="0"/>
              </a:rPr>
              <a:t>brindándoles la oportunidad  a entidades educativas de disminuir la deserción estudiantil  en un espacio de </a:t>
            </a:r>
            <a:r>
              <a:rPr lang="es-CO" sz="1400" dirty="0" smtClean="0">
                <a:solidFill>
                  <a:schemeClr val="tx1"/>
                </a:solidFill>
                <a:latin typeface="Helvetica" panose="020B0604020202020204" pitchFamily="34" charset="0"/>
                <a:cs typeface="Helvetica" panose="020B0604020202020204" pitchFamily="34" charset="0"/>
              </a:rPr>
              <a:t>formación.</a:t>
            </a:r>
            <a:endParaRPr lang="es-CO" sz="1400" dirty="0">
              <a:solidFill>
                <a:schemeClr val="tx1"/>
              </a:solidFill>
            </a:endParaRPr>
          </a:p>
        </p:txBody>
      </p:sp>
      <p:sp>
        <p:nvSpPr>
          <p:cNvPr id="37" name="Rectángulo redondeado 36"/>
          <p:cNvSpPr/>
          <p:nvPr/>
        </p:nvSpPr>
        <p:spPr>
          <a:xfrm>
            <a:off x="5741144" y="758111"/>
            <a:ext cx="2588468" cy="233474"/>
          </a:xfrm>
          <a:prstGeom prst="roundRect">
            <a:avLst/>
          </a:prstGeom>
          <a:solidFill>
            <a:schemeClr val="accent6"/>
          </a:solidFill>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b="1" kern="0" dirty="0" smtClean="0">
                <a:solidFill>
                  <a:schemeClr val="bg1"/>
                </a:solidFill>
                <a:latin typeface="Helvetica Neue"/>
                <a:sym typeface="Arial"/>
              </a:rPr>
              <a:t>Futuro Preferido</a:t>
            </a:r>
            <a:endParaRPr lang="es-CO" dirty="0">
              <a:solidFill>
                <a:schemeClr val="bg1"/>
              </a:solidFill>
            </a:endParaRPr>
          </a:p>
        </p:txBody>
      </p:sp>
      <p:cxnSp>
        <p:nvCxnSpPr>
          <p:cNvPr id="38" name="Conector recto 37"/>
          <p:cNvCxnSpPr/>
          <p:nvPr/>
        </p:nvCxnSpPr>
        <p:spPr>
          <a:xfrm>
            <a:off x="3732691" y="3433929"/>
            <a:ext cx="0" cy="2184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39" name="Rectángulo 38"/>
          <p:cNvSpPr/>
          <p:nvPr/>
        </p:nvSpPr>
        <p:spPr>
          <a:xfrm>
            <a:off x="5983451" y="1177755"/>
            <a:ext cx="2238324" cy="186062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solidFill>
                  <a:schemeClr val="tx1"/>
                </a:solidFill>
                <a:latin typeface="Helvetica" panose="020B0604020202020204" pitchFamily="34" charset="0"/>
                <a:cs typeface="Helvetica" panose="020B0604020202020204" pitchFamily="34" charset="0"/>
              </a:rPr>
              <a:t>En 2019 ser una de las empresas afianzadas con la educación superior y en alianza con las demás universidades públicas y privadas del país y tener apoyo del estado como iniciativa social.</a:t>
            </a:r>
          </a:p>
          <a:p>
            <a:pPr algn="ctr"/>
            <a:endParaRPr lang="es-CO" sz="1400" dirty="0">
              <a:solidFill>
                <a:schemeClr val="tx1"/>
              </a:solidFill>
            </a:endParaRPr>
          </a:p>
        </p:txBody>
      </p:sp>
      <p:cxnSp>
        <p:nvCxnSpPr>
          <p:cNvPr id="41" name="Conector recto 40"/>
          <p:cNvCxnSpPr/>
          <p:nvPr/>
        </p:nvCxnSpPr>
        <p:spPr>
          <a:xfrm>
            <a:off x="4045907" y="526096"/>
            <a:ext cx="0" cy="218491"/>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5" name="Conector angular 44"/>
          <p:cNvCxnSpPr>
            <a:stCxn id="9" idx="2"/>
          </p:cNvCxnSpPr>
          <p:nvPr/>
        </p:nvCxnSpPr>
        <p:spPr>
          <a:xfrm rot="16200000" flipH="1">
            <a:off x="7620507" y="-1802168"/>
            <a:ext cx="89739" cy="4570895"/>
          </a:xfrm>
          <a:prstGeom prst="bentConnector2">
            <a:avLst/>
          </a:prstGeom>
          <a:ln>
            <a:solidFill>
              <a:schemeClr val="accent6"/>
            </a:solidFill>
          </a:ln>
        </p:spPr>
        <p:style>
          <a:lnRef idx="1">
            <a:schemeClr val="accent1"/>
          </a:lnRef>
          <a:fillRef idx="0">
            <a:schemeClr val="accent1"/>
          </a:fillRef>
          <a:effectRef idx="0">
            <a:schemeClr val="accent1"/>
          </a:effectRef>
          <a:fontRef idx="minor">
            <a:schemeClr val="tx1"/>
          </a:fontRef>
        </p:style>
      </p:cxnSp>
      <p:pic>
        <p:nvPicPr>
          <p:cNvPr id="46" name="Imagen 45"/>
          <p:cNvPicPr>
            <a:picLocks noChangeAspect="1"/>
          </p:cNvPicPr>
          <p:nvPr/>
        </p:nvPicPr>
        <p:blipFill rotWithShape="1">
          <a:blip r:embed="rId2" cstate="print">
            <a:extLst>
              <a:ext uri="{28A0092B-C50C-407E-A947-70E740481C1C}">
                <a14:useLocalDpi xmlns:a14="http://schemas.microsoft.com/office/drawing/2010/main" val="0"/>
              </a:ext>
            </a:extLst>
          </a:blip>
          <a:srcRect l="43750" t="10294" b="24081"/>
          <a:stretch/>
        </p:blipFill>
        <p:spPr>
          <a:xfrm>
            <a:off x="58025" y="2638374"/>
            <a:ext cx="350298" cy="408681"/>
          </a:xfrm>
          <a:prstGeom prst="rect">
            <a:avLst/>
          </a:prstGeom>
        </p:spPr>
      </p:pic>
      <p:cxnSp>
        <p:nvCxnSpPr>
          <p:cNvPr id="48" name="Conector recto 47"/>
          <p:cNvCxnSpPr/>
          <p:nvPr/>
        </p:nvCxnSpPr>
        <p:spPr>
          <a:xfrm>
            <a:off x="6981846" y="530578"/>
            <a:ext cx="0" cy="218491"/>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9" name="Conector recto 48"/>
          <p:cNvCxnSpPr/>
          <p:nvPr/>
        </p:nvCxnSpPr>
        <p:spPr>
          <a:xfrm>
            <a:off x="9950824" y="524251"/>
            <a:ext cx="2824" cy="184477"/>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2" name="Conector angular 51"/>
          <p:cNvCxnSpPr/>
          <p:nvPr/>
        </p:nvCxnSpPr>
        <p:spPr>
          <a:xfrm rot="5400000">
            <a:off x="9389300" y="428086"/>
            <a:ext cx="229961" cy="1334022"/>
          </a:xfrm>
          <a:prstGeom prst="bentConnector2">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9" name="Conector recto 58"/>
          <p:cNvCxnSpPr/>
          <p:nvPr/>
        </p:nvCxnSpPr>
        <p:spPr>
          <a:xfrm>
            <a:off x="8837269" y="1210076"/>
            <a:ext cx="39344" cy="4800759"/>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1" name="Conector recto 60"/>
          <p:cNvCxnSpPr/>
          <p:nvPr/>
        </p:nvCxnSpPr>
        <p:spPr>
          <a:xfrm>
            <a:off x="8837269" y="1627094"/>
            <a:ext cx="19915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64" name="Rectángulo 63"/>
          <p:cNvSpPr/>
          <p:nvPr/>
        </p:nvSpPr>
        <p:spPr>
          <a:xfrm>
            <a:off x="8861613" y="1298686"/>
            <a:ext cx="2864224" cy="7364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smtClean="0">
                <a:solidFill>
                  <a:schemeClr val="tx1"/>
                </a:solidFill>
                <a:latin typeface="Helvetica" panose="020B0604020202020204" pitchFamily="34" charset="0"/>
                <a:cs typeface="Helvetica" panose="020B0604020202020204" pitchFamily="34" charset="0"/>
              </a:rPr>
              <a:t>Creación de un Jardín infantil para jóvenes en educación superior reduciendo los índices de deserción </a:t>
            </a:r>
            <a:endParaRPr lang="es-CO" sz="1400" dirty="0">
              <a:solidFill>
                <a:schemeClr val="tx1"/>
              </a:solidFill>
              <a:latin typeface="Helvetica" panose="020B0604020202020204" pitchFamily="34" charset="0"/>
              <a:cs typeface="Helvetica" panose="020B0604020202020204" pitchFamily="34" charset="0"/>
            </a:endParaRPr>
          </a:p>
        </p:txBody>
      </p:sp>
      <p:cxnSp>
        <p:nvCxnSpPr>
          <p:cNvPr id="65" name="Conector recto 64"/>
          <p:cNvCxnSpPr/>
          <p:nvPr/>
        </p:nvCxnSpPr>
        <p:spPr>
          <a:xfrm>
            <a:off x="8828305" y="2357715"/>
            <a:ext cx="19915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66" name="Rectángulo 65"/>
          <p:cNvSpPr/>
          <p:nvPr/>
        </p:nvSpPr>
        <p:spPr>
          <a:xfrm>
            <a:off x="9036424" y="2146590"/>
            <a:ext cx="2864224" cy="13899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CO" sz="1400" dirty="0">
                <a:solidFill>
                  <a:schemeClr val="tx1"/>
                </a:solidFill>
                <a:latin typeface="Helvetica" panose="020B0604020202020204" pitchFamily="34" charset="0"/>
                <a:cs typeface="Helvetica" panose="020B0604020202020204" pitchFamily="34" charset="0"/>
              </a:rPr>
              <a:t>Diseñar un espacio enfocado a la pedagogía infantil </a:t>
            </a:r>
            <a:r>
              <a:rPr lang="es-CO" sz="1400" dirty="0" smtClean="0">
                <a:solidFill>
                  <a:schemeClr val="tx1"/>
                </a:solidFill>
                <a:latin typeface="Helvetica" panose="020B0604020202020204" pitchFamily="34" charset="0"/>
                <a:cs typeface="Helvetica" panose="020B0604020202020204" pitchFamily="34" charset="0"/>
              </a:rPr>
              <a:t>donde </a:t>
            </a:r>
            <a:r>
              <a:rPr lang="es-CO" sz="1400" dirty="0">
                <a:solidFill>
                  <a:schemeClr val="tx1"/>
                </a:solidFill>
                <a:latin typeface="Helvetica" panose="020B0604020202020204" pitchFamily="34" charset="0"/>
                <a:cs typeface="Helvetica" panose="020B0604020202020204" pitchFamily="34" charset="0"/>
              </a:rPr>
              <a:t>las </a:t>
            </a:r>
            <a:r>
              <a:rPr lang="es-CO" sz="1400" dirty="0" smtClean="0">
                <a:solidFill>
                  <a:schemeClr val="tx1"/>
                </a:solidFill>
                <a:latin typeface="Helvetica" panose="020B0604020202020204" pitchFamily="34" charset="0"/>
                <a:cs typeface="Helvetica" panose="020B0604020202020204" pitchFamily="34" charset="0"/>
              </a:rPr>
              <a:t>universidades </a:t>
            </a:r>
            <a:r>
              <a:rPr lang="es-CO" sz="1400" dirty="0">
                <a:solidFill>
                  <a:schemeClr val="tx1"/>
                </a:solidFill>
                <a:latin typeface="Helvetica" panose="020B0604020202020204" pitchFamily="34" charset="0"/>
                <a:cs typeface="Helvetica" panose="020B0604020202020204" pitchFamily="34" charset="0"/>
              </a:rPr>
              <a:t>puedan ser promotores de prácticas a través de nuestra empresa </a:t>
            </a:r>
            <a:r>
              <a:rPr lang="es-CO" sz="1400" dirty="0" smtClean="0">
                <a:solidFill>
                  <a:schemeClr val="tx1"/>
                </a:solidFill>
                <a:latin typeface="Helvetica" panose="020B0604020202020204" pitchFamily="34" charset="0"/>
                <a:cs typeface="Helvetica" panose="020B0604020202020204" pitchFamily="34" charset="0"/>
              </a:rPr>
              <a:t>a </a:t>
            </a:r>
            <a:r>
              <a:rPr lang="es-CO" sz="1400" dirty="0">
                <a:solidFill>
                  <a:schemeClr val="tx1"/>
                </a:solidFill>
                <a:latin typeface="Helvetica" panose="020B0604020202020204" pitchFamily="34" charset="0"/>
                <a:cs typeface="Helvetica" panose="020B0604020202020204" pitchFamily="34" charset="0"/>
              </a:rPr>
              <a:t>otras </a:t>
            </a:r>
            <a:r>
              <a:rPr lang="es-CO" sz="1400" dirty="0" smtClean="0">
                <a:solidFill>
                  <a:schemeClr val="tx1"/>
                </a:solidFill>
                <a:latin typeface="Helvetica" panose="020B0604020202020204" pitchFamily="34" charset="0"/>
                <a:cs typeface="Helvetica" panose="020B0604020202020204" pitchFamily="34" charset="0"/>
              </a:rPr>
              <a:t>universidades</a:t>
            </a:r>
            <a:endParaRPr lang="es-CO" sz="1400" dirty="0">
              <a:solidFill>
                <a:schemeClr val="tx1"/>
              </a:solidFill>
              <a:latin typeface="Helvetica" panose="020B0604020202020204" pitchFamily="34" charset="0"/>
              <a:cs typeface="Helvetica" panose="020B0604020202020204" pitchFamily="34" charset="0"/>
            </a:endParaRPr>
          </a:p>
        </p:txBody>
      </p:sp>
      <p:cxnSp>
        <p:nvCxnSpPr>
          <p:cNvPr id="70" name="Conector recto 69"/>
          <p:cNvCxnSpPr/>
          <p:nvPr/>
        </p:nvCxnSpPr>
        <p:spPr>
          <a:xfrm>
            <a:off x="8859681" y="3760687"/>
            <a:ext cx="19915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71" name="Rectángulo 70"/>
          <p:cNvSpPr/>
          <p:nvPr/>
        </p:nvSpPr>
        <p:spPr>
          <a:xfrm>
            <a:off x="9072283" y="4880466"/>
            <a:ext cx="2891126" cy="6230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CO" sz="1400" dirty="0">
                <a:solidFill>
                  <a:schemeClr val="tx1"/>
                </a:solidFill>
                <a:latin typeface="Helvetica" panose="020B0604020202020204" pitchFamily="34" charset="0"/>
                <a:cs typeface="Helvetica" panose="020B0604020202020204" pitchFamily="34" charset="0"/>
              </a:rPr>
              <a:t>Generar oportunidades de afianzamiento entre madres universitarias  e hijos.</a:t>
            </a:r>
          </a:p>
        </p:txBody>
      </p:sp>
      <p:sp>
        <p:nvSpPr>
          <p:cNvPr id="72" name="Rectángulo 71"/>
          <p:cNvSpPr/>
          <p:nvPr/>
        </p:nvSpPr>
        <p:spPr>
          <a:xfrm>
            <a:off x="9072283" y="3513748"/>
            <a:ext cx="2864224" cy="6225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CO" sz="1400" dirty="0">
                <a:solidFill>
                  <a:schemeClr val="tx1"/>
                </a:solidFill>
                <a:latin typeface="Helvetica" panose="020B0604020202020204" pitchFamily="34" charset="0"/>
                <a:cs typeface="Helvetica" panose="020B0604020202020204" pitchFamily="34" charset="0"/>
              </a:rPr>
              <a:t>Incorporar personal en proceso de aprendizaje.</a:t>
            </a:r>
          </a:p>
        </p:txBody>
      </p:sp>
      <p:sp>
        <p:nvSpPr>
          <p:cNvPr id="73" name="Rectángulo 72"/>
          <p:cNvSpPr/>
          <p:nvPr/>
        </p:nvSpPr>
        <p:spPr>
          <a:xfrm>
            <a:off x="9036424" y="4169949"/>
            <a:ext cx="2864224" cy="5632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CO" sz="1400" dirty="0">
                <a:solidFill>
                  <a:schemeClr val="tx1"/>
                </a:solidFill>
                <a:latin typeface="Helvetica" panose="020B0604020202020204" pitchFamily="34" charset="0"/>
                <a:cs typeface="Helvetica" panose="020B0604020202020204" pitchFamily="34" charset="0"/>
              </a:rPr>
              <a:t>Ingreso al programa de bienestar universitario para sus alumnos.</a:t>
            </a:r>
          </a:p>
        </p:txBody>
      </p:sp>
      <p:sp>
        <p:nvSpPr>
          <p:cNvPr id="74" name="Rectángulo 73"/>
          <p:cNvSpPr/>
          <p:nvPr/>
        </p:nvSpPr>
        <p:spPr>
          <a:xfrm>
            <a:off x="9058836" y="5668306"/>
            <a:ext cx="2864224" cy="11896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CO" sz="1400" dirty="0">
                <a:solidFill>
                  <a:schemeClr val="tx1"/>
                </a:solidFill>
                <a:latin typeface="Helvetica" panose="020B0604020202020204" pitchFamily="34" charset="0"/>
                <a:cs typeface="Helvetica" panose="020B0604020202020204" pitchFamily="34" charset="0"/>
              </a:rPr>
              <a:t>Especial atención con madres cabeza de familia al momento de inscripción de materias para organización de tiempos.</a:t>
            </a:r>
          </a:p>
        </p:txBody>
      </p:sp>
      <p:cxnSp>
        <p:nvCxnSpPr>
          <p:cNvPr id="75" name="Conector recto 74"/>
          <p:cNvCxnSpPr/>
          <p:nvPr/>
        </p:nvCxnSpPr>
        <p:spPr>
          <a:xfrm>
            <a:off x="8864164" y="4450967"/>
            <a:ext cx="19915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7" name="Conector recto 76"/>
          <p:cNvCxnSpPr/>
          <p:nvPr/>
        </p:nvCxnSpPr>
        <p:spPr>
          <a:xfrm>
            <a:off x="8868646" y="6028752"/>
            <a:ext cx="19915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8" name="Imagen 7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019" y="3253071"/>
            <a:ext cx="2904087" cy="29040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9" name="Imagen 7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5786" y="3341515"/>
            <a:ext cx="3567851" cy="23671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72466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3031583364"/>
              </p:ext>
            </p:extLst>
          </p:nvPr>
        </p:nvGraphicFramePr>
        <p:xfrm>
          <a:off x="461686" y="0"/>
          <a:ext cx="5486400" cy="27700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a 10"/>
          <p:cNvGraphicFramePr/>
          <p:nvPr>
            <p:extLst>
              <p:ext uri="{D42A27DB-BD31-4B8C-83A1-F6EECF244321}">
                <p14:modId xmlns:p14="http://schemas.microsoft.com/office/powerpoint/2010/main" val="561162796"/>
              </p:ext>
            </p:extLst>
          </p:nvPr>
        </p:nvGraphicFramePr>
        <p:xfrm>
          <a:off x="109071" y="524435"/>
          <a:ext cx="9317317" cy="603772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2" name="Diagrama 11"/>
          <p:cNvGraphicFramePr/>
          <p:nvPr>
            <p:extLst>
              <p:ext uri="{D42A27DB-BD31-4B8C-83A1-F6EECF244321}">
                <p14:modId xmlns:p14="http://schemas.microsoft.com/office/powerpoint/2010/main" val="3571774133"/>
              </p:ext>
            </p:extLst>
          </p:nvPr>
        </p:nvGraphicFramePr>
        <p:xfrm>
          <a:off x="261471" y="676835"/>
          <a:ext cx="11383682" cy="603772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4" name="Corazón 13"/>
          <p:cNvSpPr/>
          <p:nvPr/>
        </p:nvSpPr>
        <p:spPr>
          <a:xfrm>
            <a:off x="7597588" y="0"/>
            <a:ext cx="3644153" cy="2554942"/>
          </a:xfrm>
          <a:prstGeom prst="hear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CO" sz="1500" dirty="0" smtClean="0"/>
          </a:p>
          <a:p>
            <a:pPr lvl="0" algn="ctr"/>
            <a:r>
              <a:rPr lang="es-CO" sz="1500" dirty="0" smtClean="0">
                <a:solidFill>
                  <a:schemeClr val="accent3">
                    <a:lumMod val="75000"/>
                  </a:schemeClr>
                </a:solidFill>
              </a:rPr>
              <a:t>Sentido </a:t>
            </a:r>
            <a:r>
              <a:rPr lang="es-CO" sz="1500" dirty="0">
                <a:solidFill>
                  <a:schemeClr val="accent3">
                    <a:lumMod val="75000"/>
                  </a:schemeClr>
                </a:solidFill>
              </a:rPr>
              <a:t>de pertenencia</a:t>
            </a:r>
          </a:p>
          <a:p>
            <a:pPr lvl="0" algn="ctr"/>
            <a:r>
              <a:rPr lang="es-CO" sz="1500" dirty="0">
                <a:solidFill>
                  <a:schemeClr val="accent3">
                    <a:lumMod val="75000"/>
                  </a:schemeClr>
                </a:solidFill>
              </a:rPr>
              <a:t>Seguridad </a:t>
            </a:r>
          </a:p>
          <a:p>
            <a:pPr lvl="0" algn="ctr"/>
            <a:r>
              <a:rPr lang="es-CO" sz="1500" dirty="0">
                <a:solidFill>
                  <a:schemeClr val="accent3">
                    <a:lumMod val="75000"/>
                  </a:schemeClr>
                </a:solidFill>
              </a:rPr>
              <a:t>Compromiso</a:t>
            </a:r>
          </a:p>
          <a:p>
            <a:pPr lvl="0" algn="ctr"/>
            <a:r>
              <a:rPr lang="es-CO" sz="1500" dirty="0">
                <a:solidFill>
                  <a:schemeClr val="accent3">
                    <a:lumMod val="75000"/>
                  </a:schemeClr>
                </a:solidFill>
              </a:rPr>
              <a:t>Respeto</a:t>
            </a:r>
          </a:p>
          <a:p>
            <a:pPr lvl="0" algn="ctr"/>
            <a:r>
              <a:rPr lang="es-CO" sz="1500" dirty="0">
                <a:solidFill>
                  <a:schemeClr val="accent3">
                    <a:lumMod val="75000"/>
                  </a:schemeClr>
                </a:solidFill>
              </a:rPr>
              <a:t>Creatividad</a:t>
            </a:r>
          </a:p>
          <a:p>
            <a:pPr algn="ctr"/>
            <a:r>
              <a:rPr lang="es-CO" sz="1500" dirty="0" smtClean="0">
                <a:solidFill>
                  <a:schemeClr val="accent3">
                    <a:lumMod val="75000"/>
                  </a:schemeClr>
                </a:solidFill>
              </a:rPr>
              <a:t>Ecologistas</a:t>
            </a:r>
            <a:endParaRPr lang="es-CO" sz="1500" dirty="0">
              <a:solidFill>
                <a:schemeClr val="accent3">
                  <a:lumMod val="75000"/>
                </a:schemeClr>
              </a:solidFill>
            </a:endParaRPr>
          </a:p>
        </p:txBody>
      </p:sp>
    </p:spTree>
    <p:extLst>
      <p:ext uri="{BB962C8B-B14F-4D97-AF65-F5344CB8AC3E}">
        <p14:creationId xmlns:p14="http://schemas.microsoft.com/office/powerpoint/2010/main" val="3963864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87665" y="379312"/>
            <a:ext cx="37564" cy="290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21425" tIns="41148" rIns="15712" bIns="0" numCol="1" anchor="ctr" anchorCtr="0" compatLnSpc="1">
            <a:prstTxWarp prst="textNoShape">
              <a:avLst/>
            </a:prstTxWarp>
            <a:spAutoFit/>
          </a:bodyPr>
          <a:lstStyle/>
          <a:p>
            <a:pPr defTabSz="411480"/>
            <a:endParaRPr lang="es-CO" sz="1620">
              <a:solidFill>
                <a:prstClr val="black"/>
              </a:solidFill>
            </a:endParaRPr>
          </a:p>
        </p:txBody>
      </p:sp>
      <p:sp>
        <p:nvSpPr>
          <p:cNvPr id="16" name="Título 1"/>
          <p:cNvSpPr txBox="1">
            <a:spLocks/>
          </p:cNvSpPr>
          <p:nvPr/>
        </p:nvSpPr>
        <p:spPr>
          <a:xfrm>
            <a:off x="326109" y="268940"/>
            <a:ext cx="3075997" cy="845127"/>
          </a:xfrm>
          <a:prstGeom prst="rect">
            <a:avLst/>
          </a:prstGeom>
        </p:spPr>
        <p:txBody>
          <a:bodyPr vert="horz" lIns="82296" tIns="41148" rIns="82296" bIns="41148"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s-CO" sz="4000" dirty="0">
              <a:solidFill>
                <a:srgbClr val="90C226"/>
              </a:solidFill>
            </a:endParaRPr>
          </a:p>
        </p:txBody>
      </p:sp>
      <p:sp>
        <p:nvSpPr>
          <p:cNvPr id="27" name="CuadroTexto 26"/>
          <p:cNvSpPr txBox="1"/>
          <p:nvPr/>
        </p:nvSpPr>
        <p:spPr>
          <a:xfrm>
            <a:off x="4387117" y="5104993"/>
            <a:ext cx="2056366" cy="590931"/>
          </a:xfrm>
          <a:prstGeom prst="rect">
            <a:avLst/>
          </a:prstGeom>
          <a:noFill/>
        </p:spPr>
        <p:txBody>
          <a:bodyPr wrap="square" rtlCol="0">
            <a:spAutoFit/>
          </a:bodyPr>
          <a:lstStyle/>
          <a:p>
            <a:pPr algn="ctr" defTabSz="411480"/>
            <a:r>
              <a:rPr lang="es-CO" sz="1620" b="1" dirty="0">
                <a:solidFill>
                  <a:srgbClr val="90C226"/>
                </a:solidFill>
              </a:rPr>
              <a:t>Agendamiento Google Calendar</a:t>
            </a:r>
          </a:p>
        </p:txBody>
      </p:sp>
      <p:pic>
        <p:nvPicPr>
          <p:cNvPr id="21" name="Imagen 20" descr="D:\Documents\NUESTRO LOGO.jpg"/>
          <p:cNvPicPr/>
          <p:nvPr/>
        </p:nvPicPr>
        <p:blipFill rotWithShape="1">
          <a:blip r:embed="rId2" cstate="print">
            <a:extLst>
              <a:ext uri="{28A0092B-C50C-407E-A947-70E740481C1C}">
                <a14:useLocalDpi xmlns:a14="http://schemas.microsoft.com/office/drawing/2010/main" val="0"/>
              </a:ext>
            </a:extLst>
          </a:blip>
          <a:srcRect b="-11722"/>
          <a:stretch/>
        </p:blipFill>
        <p:spPr bwMode="auto">
          <a:xfrm>
            <a:off x="9547412" y="-96764"/>
            <a:ext cx="2644588" cy="3875388"/>
          </a:xfrm>
          <a:prstGeom prst="ellipse">
            <a:avLst/>
          </a:prstGeom>
          <a:noFill/>
          <a:ln>
            <a:noFill/>
          </a:ln>
          <a:extLst>
            <a:ext uri="{53640926-AAD7-44D8-BBD7-CCE9431645EC}">
              <a14:shadowObscured xmlns:a14="http://schemas.microsoft.com/office/drawing/2010/main"/>
            </a:ext>
          </a:extLst>
        </p:spPr>
      </p:pic>
      <p:sp>
        <p:nvSpPr>
          <p:cNvPr id="5" name="Rectángulo 4"/>
          <p:cNvSpPr/>
          <p:nvPr/>
        </p:nvSpPr>
        <p:spPr>
          <a:xfrm>
            <a:off x="1668053" y="-65793"/>
            <a:ext cx="6096000" cy="514500"/>
          </a:xfrm>
          <a:prstGeom prst="rect">
            <a:avLst/>
          </a:prstGeom>
        </p:spPr>
        <p:txBody>
          <a:bodyPr>
            <a:spAutoFit/>
          </a:bodyPr>
          <a:lstStyle/>
          <a:p>
            <a:pPr indent="467995" algn="ctr">
              <a:lnSpc>
                <a:spcPct val="200000"/>
              </a:lnSpc>
              <a:spcAft>
                <a:spcPts val="0"/>
              </a:spcAft>
            </a:pPr>
            <a:r>
              <a:rPr lang="es-CO" sz="1600" dirty="0" smtClean="0">
                <a:solidFill>
                  <a:srgbClr val="000000"/>
                </a:solidFill>
                <a:effectLst/>
                <a:latin typeface="Times New Roman" panose="02020603050405020304" pitchFamily="18" charset="0"/>
                <a:ea typeface="Times New Roman" panose="02020603050405020304" pitchFamily="18" charset="0"/>
              </a:rPr>
              <a:t>“</a:t>
            </a:r>
            <a:r>
              <a:rPr lang="es-CO" sz="1600" dirty="0" smtClean="0">
                <a:solidFill>
                  <a:srgbClr val="7030A0"/>
                </a:solidFill>
                <a:effectLst/>
                <a:latin typeface="Times New Roman" panose="02020603050405020304" pitchFamily="18" charset="0"/>
                <a:ea typeface="Times New Roman" panose="02020603050405020304" pitchFamily="18" charset="0"/>
              </a:rPr>
              <a:t>TIEMPO EN FAMILIA EDUCACIÓN SUPERIOR</a:t>
            </a:r>
            <a:r>
              <a:rPr lang="es-CO" sz="1600" dirty="0" smtClean="0">
                <a:solidFill>
                  <a:srgbClr val="7030A0"/>
                </a:solidFill>
                <a:effectLst/>
                <a:latin typeface="Times New Roman" panose="02020603050405020304" pitchFamily="18" charset="0"/>
                <a:ea typeface="Calibri" panose="020F0502020204030204" pitchFamily="34" charset="0"/>
              </a:rPr>
              <a:t>”</a:t>
            </a:r>
            <a:endParaRPr lang="es-CO" sz="1600" dirty="0">
              <a:solidFill>
                <a:srgbClr val="7030A0"/>
              </a:solidFill>
              <a:effectLst/>
              <a:latin typeface="Calibri" panose="020F0502020204030204" pitchFamily="34" charset="0"/>
              <a:ea typeface="Calibri" panose="020F0502020204030204" pitchFamily="34" charset="0"/>
            </a:endParaRPr>
          </a:p>
        </p:txBody>
      </p:sp>
      <p:sp>
        <p:nvSpPr>
          <p:cNvPr id="6" name="Rectángulo 5"/>
          <p:cNvSpPr/>
          <p:nvPr/>
        </p:nvSpPr>
        <p:spPr>
          <a:xfrm>
            <a:off x="3778316" y="619105"/>
            <a:ext cx="6096000" cy="830997"/>
          </a:xfrm>
          <a:prstGeom prst="rect">
            <a:avLst/>
          </a:prstGeom>
          <a:solidFill>
            <a:schemeClr val="accent2">
              <a:lumMod val="20000"/>
              <a:lumOff val="80000"/>
            </a:schemeClr>
          </a:solidFill>
        </p:spPr>
        <p:txBody>
          <a:bodyPr>
            <a:spAutoFit/>
          </a:bodyPr>
          <a:lstStyle/>
          <a:p>
            <a:r>
              <a:rPr lang="es-CO" sz="1600" dirty="0">
                <a:latin typeface="Times New Roman" panose="02020603050405020304" pitchFamily="18" charset="0"/>
                <a:ea typeface="Calibri" panose="020F0502020204030204" pitchFamily="34" charset="0"/>
              </a:rPr>
              <a:t>P</a:t>
            </a:r>
            <a:r>
              <a:rPr lang="es-CO" sz="1600" dirty="0" smtClean="0">
                <a:effectLst/>
                <a:latin typeface="Times New Roman" panose="02020603050405020304" pitchFamily="18" charset="0"/>
                <a:ea typeface="Calibri" panose="020F0502020204030204" pitchFamily="34" charset="0"/>
              </a:rPr>
              <a:t>retende ofrecerles a sus usuarios servicios ofrecidos con amor dentro del pilar de la familia y lo que esta conlleva, donde se puedan sentir tranquilos y felices mientras se preparan para su etapa profesional</a:t>
            </a:r>
            <a:endParaRPr lang="es-CO" sz="1600" dirty="0"/>
          </a:p>
        </p:txBody>
      </p:sp>
      <p:sp>
        <p:nvSpPr>
          <p:cNvPr id="20" name="Rectángulo 19"/>
          <p:cNvSpPr/>
          <p:nvPr/>
        </p:nvSpPr>
        <p:spPr>
          <a:xfrm>
            <a:off x="291454" y="1640066"/>
            <a:ext cx="6096000" cy="2339102"/>
          </a:xfrm>
          <a:prstGeom prst="rect">
            <a:avLst/>
          </a:prstGeom>
          <a:solidFill>
            <a:schemeClr val="accent4">
              <a:lumMod val="40000"/>
              <a:lumOff val="60000"/>
            </a:schemeClr>
          </a:solidFill>
        </p:spPr>
        <p:txBody>
          <a:bodyPr>
            <a:spAutoFit/>
          </a:bodyPr>
          <a:lstStyle/>
          <a:p>
            <a:r>
              <a:rPr lang="es-CO" sz="1600" dirty="0" smtClean="0">
                <a:solidFill>
                  <a:srgbClr val="000000"/>
                </a:solidFill>
                <a:effectLst/>
                <a:latin typeface="Times New Roman" panose="02020603050405020304" pitchFamily="18" charset="0"/>
                <a:ea typeface="Times New Roman" panose="02020603050405020304" pitchFamily="18" charset="0"/>
              </a:rPr>
              <a:t>El servicio de jardín para padres universitarios</a:t>
            </a:r>
            <a:r>
              <a:rPr lang="es-CO" sz="1600" dirty="0" smtClean="0">
                <a:solidFill>
                  <a:srgbClr val="000000"/>
                </a:solidFill>
                <a:effectLst/>
                <a:latin typeface="Times New Roman" panose="02020603050405020304" pitchFamily="18" charset="0"/>
                <a:ea typeface="Calibri" panose="020F0502020204030204" pitchFamily="34" charset="0"/>
              </a:rPr>
              <a:t> prestará un servicio de educación no formal a la primera infancia, con un enfoque curricular enfocado al desarrollo del liderazgo como competencia transversal con una alta calidad, apoyado con personal profesionales líderes egresados de universidades públicas y privadas con títulos en las diferentes carreras asociadas a nuestros servicios (pedagogía infantil, psicología, licenciaturas, entre otras). Con una infraestructura adecuada para el sano crecimiento de los niños, brindando todas las garantías de seguridad física y psicológica para los mismos</a:t>
            </a:r>
            <a:r>
              <a:rPr lang="es-CO" dirty="0" smtClean="0">
                <a:solidFill>
                  <a:srgbClr val="000000"/>
                </a:solidFill>
                <a:effectLst/>
                <a:latin typeface="Times New Roman" panose="02020603050405020304" pitchFamily="18" charset="0"/>
                <a:ea typeface="Calibri" panose="020F0502020204030204" pitchFamily="34" charset="0"/>
              </a:rPr>
              <a:t>. </a:t>
            </a:r>
            <a:endParaRPr lang="es-CO" dirty="0"/>
          </a:p>
        </p:txBody>
      </p:sp>
      <p:sp>
        <p:nvSpPr>
          <p:cNvPr id="23" name="Rectángulo 22"/>
          <p:cNvSpPr/>
          <p:nvPr/>
        </p:nvSpPr>
        <p:spPr>
          <a:xfrm>
            <a:off x="3900264" y="4230535"/>
            <a:ext cx="6096000" cy="2308324"/>
          </a:xfrm>
          <a:prstGeom prst="rect">
            <a:avLst/>
          </a:prstGeom>
          <a:solidFill>
            <a:schemeClr val="accent3">
              <a:lumMod val="60000"/>
              <a:lumOff val="40000"/>
            </a:schemeClr>
          </a:solidFill>
        </p:spPr>
        <p:txBody>
          <a:bodyPr>
            <a:spAutoFit/>
          </a:bodyPr>
          <a:lstStyle/>
          <a:p>
            <a:pPr indent="467995">
              <a:spcAft>
                <a:spcPts val="0"/>
              </a:spcAft>
            </a:pPr>
            <a:r>
              <a:rPr lang="es-CO" sz="1600" dirty="0" smtClean="0">
                <a:solidFill>
                  <a:srgbClr val="000000"/>
                </a:solidFill>
                <a:effectLst/>
                <a:latin typeface="Times New Roman" panose="02020603050405020304" pitchFamily="18" charset="0"/>
                <a:ea typeface="Calibri" panose="020F0502020204030204" pitchFamily="34" charset="0"/>
              </a:rPr>
              <a:t>Adicionalmente se creara un ambiente adecuado para que el niño desarrolle como base fundamental el liderazgo y la ideología de familia, en donde podrá compartir con sus padres universitarios al mismo tiempo que es cuidado y educado por profesionales. Se </a:t>
            </a:r>
            <a:r>
              <a:rPr lang="es-CO" sz="1600" dirty="0" smtClean="0">
                <a:solidFill>
                  <a:srgbClr val="000000"/>
                </a:solidFill>
                <a:effectLst/>
                <a:latin typeface="Times New Roman" panose="02020603050405020304" pitchFamily="18" charset="0"/>
                <a:ea typeface="Times New Roman" panose="02020603050405020304" pitchFamily="18" charset="0"/>
              </a:rPr>
              <a:t>diferencia de los demás competidores porque prestaremos un servicio a nuestros clientes (Universidades), delegando cupos en estas y supliendo la necesidad que tienen sus estudiantes recibiendo niños y niñas en jornadas superiores a 8 horas permitiendo la interacción padre e hijo al mismo tiempo permitiendo el desarrollo profesional y familiar.</a:t>
            </a:r>
            <a:endParaRPr lang="es-CO" sz="1600" dirty="0" smtClean="0">
              <a:solidFill>
                <a:srgbClr val="00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042402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849027966"/>
              </p:ext>
            </p:extLst>
          </p:nvPr>
        </p:nvGraphicFramePr>
        <p:xfrm>
          <a:off x="636495" y="440578"/>
          <a:ext cx="10515600" cy="5852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32312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2185608228"/>
              </p:ext>
            </p:extLst>
          </p:nvPr>
        </p:nvGraphicFramePr>
        <p:xfrm>
          <a:off x="349623" y="0"/>
          <a:ext cx="11577918"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4507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Distribución</a:t>
            </a:r>
            <a:endParaRPr lang="es-CO" dirty="0"/>
          </a:p>
        </p:txBody>
      </p:sp>
      <p:sp>
        <p:nvSpPr>
          <p:cNvPr id="3" name="Marcador de contenido 2"/>
          <p:cNvSpPr>
            <a:spLocks noGrp="1"/>
          </p:cNvSpPr>
          <p:nvPr>
            <p:ph idx="1"/>
          </p:nvPr>
        </p:nvSpPr>
        <p:spPr>
          <a:xfrm>
            <a:off x="552074" y="1270001"/>
            <a:ext cx="8596668" cy="3880774"/>
          </a:xfrm>
        </p:spPr>
        <p:txBody>
          <a:bodyPr/>
          <a:lstStyle/>
          <a:p>
            <a:r>
              <a:rPr lang="es-CO" dirty="0"/>
              <a:t>La distribución se hará de forma directa ya que va enfocada a  las entidades universitarias para hacer nuestro producto al  mercando siendo ellos quienes compran nuestro servicio en primera instancia se adecua a cada institución y luego se despliega al objetivo final de padres universitarios. La estrategia es exclusiva ya que va dirigido con exclusividad a padres universitarios y a las entidades educativas con exclusividad de sus prestaciones.</a:t>
            </a:r>
          </a:p>
          <a:p>
            <a:r>
              <a:rPr lang="es-CO" dirty="0"/>
              <a:t>Canales de distribución será social commerce en donde los mismo universitarios podrán tener la oportunidad d darnos como recomendación a otros padres universitarios y a su vez enfocar a sus centros o instituciones educativas a su diferentes implementación a través de los bienestares universitarios.</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25230" y="4392080"/>
            <a:ext cx="2640616" cy="2465919"/>
          </a:xfrm>
          <a:prstGeom prst="rect">
            <a:avLst/>
          </a:prstGeom>
        </p:spPr>
      </p:pic>
    </p:spTree>
    <p:extLst>
      <p:ext uri="{BB962C8B-B14F-4D97-AF65-F5344CB8AC3E}">
        <p14:creationId xmlns:p14="http://schemas.microsoft.com/office/powerpoint/2010/main" val="3386857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1867" y="246347"/>
            <a:ext cx="4658752" cy="480163"/>
          </a:xfrm>
        </p:spPr>
        <p:txBody>
          <a:bodyPr>
            <a:normAutofit fontScale="90000"/>
          </a:bodyPr>
          <a:lstStyle/>
          <a:p>
            <a:r>
              <a:rPr lang="es-CO" dirty="0" smtClean="0"/>
              <a:t>Ventas</a:t>
            </a:r>
            <a:endParaRPr lang="es-CO" dirty="0"/>
          </a:p>
        </p:txBody>
      </p:sp>
      <p:sp>
        <p:nvSpPr>
          <p:cNvPr id="3" name="Marcador de contenido 2"/>
          <p:cNvSpPr>
            <a:spLocks noGrp="1"/>
          </p:cNvSpPr>
          <p:nvPr>
            <p:ph idx="1"/>
          </p:nvPr>
        </p:nvSpPr>
        <p:spPr>
          <a:xfrm>
            <a:off x="-11597" y="906747"/>
            <a:ext cx="4120134" cy="2863587"/>
          </a:xfrm>
        </p:spPr>
        <p:txBody>
          <a:bodyPr>
            <a:normAutofit/>
          </a:bodyPr>
          <a:lstStyle/>
          <a:p>
            <a:r>
              <a:rPr lang="es-CO" sz="1200" dirty="0"/>
              <a:t>Destaca por la importancia que tiene en la impulsión de la empresa sobre todo en el caso de pingüinos del futuro por ser un negocio de nueva creación y desconocido por todos. Por ello, los principales esfuerzos de marketing irán dirigidos a publicitarse y a realizar promociones que favorezcan la difusión de la marca. A su vez, la fuerza de ventas, es decir, las personas que se encargaran de informar a los clientes interesados y que llevaran a cabo el contrato, cobrarán una gran importancia. Al tratarse de una empresa de prestación de servicios es necesario lograr ventajas competitivas en esta área ya que es posible que, de lo contrario, la prestación del servicio nunca llegue a concretarse.</a:t>
            </a:r>
          </a:p>
        </p:txBody>
      </p:sp>
      <p:sp>
        <p:nvSpPr>
          <p:cNvPr id="6" name="Marcador de contenido 2"/>
          <p:cNvSpPr txBox="1">
            <a:spLocks/>
          </p:cNvSpPr>
          <p:nvPr/>
        </p:nvSpPr>
        <p:spPr>
          <a:xfrm>
            <a:off x="4998803" y="486428"/>
            <a:ext cx="4120134" cy="3477363"/>
          </a:xfrm>
          <a:prstGeom prst="rect">
            <a:avLst/>
          </a:prstGeom>
        </p:spPr>
        <p:txBody>
          <a:bodyPr vert="horz" lIns="91440" tIns="45720" rIns="91440" bIns="45720" rtlCol="0">
            <a:normAutofit/>
          </a:bodyPr>
          <a:lstStyle>
            <a:lvl1pPr marL="308610" indent="-308610" algn="l" defTabSz="411480" rtl="0" eaLnBrk="1" latinLnBrk="0" hangingPunct="1">
              <a:spcBef>
                <a:spcPts val="900"/>
              </a:spcBef>
              <a:spcAft>
                <a:spcPts val="0"/>
              </a:spcAft>
              <a:buClr>
                <a:schemeClr val="accent1"/>
              </a:buClr>
              <a:buSzPct val="80000"/>
              <a:buFont typeface="Wingdings 3" charset="2"/>
              <a:buChar char=""/>
              <a:defRPr sz="1620" kern="1200">
                <a:solidFill>
                  <a:schemeClr val="tx1">
                    <a:lumMod val="75000"/>
                    <a:lumOff val="25000"/>
                  </a:schemeClr>
                </a:solidFill>
                <a:latin typeface="+mn-lt"/>
                <a:ea typeface="+mn-ea"/>
                <a:cs typeface="+mn-cs"/>
              </a:defRPr>
            </a:lvl1pPr>
            <a:lvl2pPr marL="668656" indent="-257176" algn="l" defTabSz="411480" rtl="0" eaLnBrk="1" latinLnBrk="0" hangingPunct="1">
              <a:spcBef>
                <a:spcPts val="900"/>
              </a:spcBef>
              <a:spcAft>
                <a:spcPts val="0"/>
              </a:spcAft>
              <a:buClr>
                <a:schemeClr val="accent1"/>
              </a:buClr>
              <a:buSzPct val="80000"/>
              <a:buFont typeface="Wingdings 3" charset="2"/>
              <a:buChar char=""/>
              <a:defRPr sz="1440" kern="1200">
                <a:solidFill>
                  <a:schemeClr val="tx1">
                    <a:lumMod val="75000"/>
                    <a:lumOff val="25000"/>
                  </a:schemeClr>
                </a:solidFill>
                <a:latin typeface="+mn-lt"/>
                <a:ea typeface="+mn-ea"/>
                <a:cs typeface="+mn-cs"/>
              </a:defRPr>
            </a:lvl2pPr>
            <a:lvl3pPr marL="1028700" indent="-205740" algn="l" defTabSz="411480" rtl="0" eaLnBrk="1" latinLnBrk="0" hangingPunct="1">
              <a:spcBef>
                <a:spcPts val="90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3pPr>
            <a:lvl4pPr marL="144018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4pPr>
            <a:lvl5pPr marL="185166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5pPr>
            <a:lvl6pPr marL="226314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6pPr>
            <a:lvl7pPr marL="267462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7pPr>
            <a:lvl8pPr marL="308610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8pPr>
            <a:lvl9pPr marL="349758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9pPr>
          </a:lstStyle>
          <a:p>
            <a:r>
              <a:rPr lang="es-CO" b="1" dirty="0"/>
              <a:t>PROYECCION DE VENTAS</a:t>
            </a:r>
            <a:endParaRPr lang="es-CO" dirty="0"/>
          </a:p>
          <a:p>
            <a:pPr marL="0" indent="0">
              <a:buNone/>
            </a:pPr>
            <a:r>
              <a:rPr lang="es-CO" sz="1400" dirty="0"/>
              <a:t>Se realizara una proyección de ventas a 5 años dentro de la cual se tendrá en cuenta  que el jardín iniciara con 70 cupos distribuidos de la siguiente  forma </a:t>
            </a:r>
          </a:p>
        </p:txBody>
      </p:sp>
      <p:graphicFrame>
        <p:nvGraphicFramePr>
          <p:cNvPr id="7" name="Tabla 6"/>
          <p:cNvGraphicFramePr>
            <a:graphicFrameLocks noGrp="1"/>
          </p:cNvGraphicFramePr>
          <p:nvPr>
            <p:extLst>
              <p:ext uri="{D42A27DB-BD31-4B8C-83A1-F6EECF244321}">
                <p14:modId xmlns:p14="http://schemas.microsoft.com/office/powerpoint/2010/main" val="2003484523"/>
              </p:ext>
            </p:extLst>
          </p:nvPr>
        </p:nvGraphicFramePr>
        <p:xfrm>
          <a:off x="5413908" y="1870585"/>
          <a:ext cx="2940952" cy="2093206"/>
        </p:xfrm>
        <a:graphic>
          <a:graphicData uri="http://schemas.openxmlformats.org/drawingml/2006/table">
            <a:tbl>
              <a:tblPr firstRow="1" firstCol="1" bandRow="1">
                <a:tableStyleId>{5C22544A-7EE6-4342-B048-85BDC9FD1C3A}</a:tableStyleId>
              </a:tblPr>
              <a:tblGrid>
                <a:gridCol w="1475407"/>
                <a:gridCol w="1465545"/>
              </a:tblGrid>
              <a:tr h="173494">
                <a:tc gridSpan="2">
                  <a:txBody>
                    <a:bodyPr/>
                    <a:lstStyle/>
                    <a:p>
                      <a:pPr marL="457200" indent="10795" algn="ctr">
                        <a:lnSpc>
                          <a:spcPct val="107000"/>
                        </a:lnSpc>
                        <a:spcAft>
                          <a:spcPts val="0"/>
                        </a:spcAft>
                      </a:pPr>
                      <a:r>
                        <a:rPr lang="es-CO" sz="1100" dirty="0">
                          <a:effectLst/>
                        </a:rPr>
                        <a:t>CUPOS</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c hMerge="1">
                  <a:txBody>
                    <a:bodyPr/>
                    <a:lstStyle/>
                    <a:p>
                      <a:endParaRPr lang="es-CO"/>
                    </a:p>
                  </a:txBody>
                  <a:tcPr/>
                </a:tc>
              </a:tr>
              <a:tr h="645340">
                <a:tc>
                  <a:txBody>
                    <a:bodyPr/>
                    <a:lstStyle/>
                    <a:p>
                      <a:pPr marL="457200" indent="10795" algn="ctr">
                        <a:lnSpc>
                          <a:spcPct val="107000"/>
                        </a:lnSpc>
                        <a:spcAft>
                          <a:spcPts val="0"/>
                        </a:spcAft>
                      </a:pPr>
                      <a:r>
                        <a:rPr lang="es-CO" sz="1100" dirty="0">
                          <a:effectLst/>
                        </a:rPr>
                        <a:t>Nivel</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ctr">
                        <a:lnSpc>
                          <a:spcPct val="107000"/>
                        </a:lnSpc>
                        <a:spcAft>
                          <a:spcPts val="0"/>
                        </a:spcAft>
                      </a:pPr>
                      <a:r>
                        <a:rPr lang="es-CO" sz="1100">
                          <a:effectLst/>
                        </a:rPr>
                        <a:t>Cupo</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318593">
                <a:tc>
                  <a:txBody>
                    <a:bodyPr/>
                    <a:lstStyle/>
                    <a:p>
                      <a:pPr marL="457200" indent="10795">
                        <a:lnSpc>
                          <a:spcPct val="107000"/>
                        </a:lnSpc>
                        <a:spcAft>
                          <a:spcPts val="0"/>
                        </a:spcAft>
                      </a:pPr>
                      <a:r>
                        <a:rPr lang="es-CO" sz="1100" dirty="0">
                          <a:effectLst/>
                        </a:rPr>
                        <a:t>Materno</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a:effectLst/>
                        </a:rPr>
                        <a:t>10</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318593">
                <a:tc>
                  <a:txBody>
                    <a:bodyPr/>
                    <a:lstStyle/>
                    <a:p>
                      <a:pPr marL="457200" indent="10795">
                        <a:lnSpc>
                          <a:spcPct val="107000"/>
                        </a:lnSpc>
                        <a:spcAft>
                          <a:spcPts val="0"/>
                        </a:spcAft>
                      </a:pPr>
                      <a:r>
                        <a:rPr lang="es-CO" sz="1100">
                          <a:effectLst/>
                        </a:rPr>
                        <a:t>Caminadores</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a:effectLst/>
                        </a:rPr>
                        <a:t>20</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318593">
                <a:tc>
                  <a:txBody>
                    <a:bodyPr/>
                    <a:lstStyle/>
                    <a:p>
                      <a:pPr marL="457200" indent="10795">
                        <a:lnSpc>
                          <a:spcPct val="107000"/>
                        </a:lnSpc>
                        <a:spcAft>
                          <a:spcPts val="0"/>
                        </a:spcAft>
                      </a:pPr>
                      <a:r>
                        <a:rPr lang="es-CO" sz="1100">
                          <a:effectLst/>
                        </a:rPr>
                        <a:t>Párvulos</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a:effectLst/>
                        </a:rPr>
                        <a:t>20</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318593">
                <a:tc>
                  <a:txBody>
                    <a:bodyPr/>
                    <a:lstStyle/>
                    <a:p>
                      <a:pPr marL="457200" indent="10795">
                        <a:lnSpc>
                          <a:spcPct val="107000"/>
                        </a:lnSpc>
                        <a:spcAft>
                          <a:spcPts val="0"/>
                        </a:spcAft>
                      </a:pPr>
                      <a:r>
                        <a:rPr lang="es-CO" sz="1100" dirty="0">
                          <a:effectLst/>
                        </a:rPr>
                        <a:t>Guardería</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dirty="0">
                          <a:effectLst/>
                        </a:rPr>
                        <a:t>20</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r>
            </a:tbl>
          </a:graphicData>
        </a:graphic>
      </p:graphicFrame>
      <p:sp>
        <p:nvSpPr>
          <p:cNvPr id="14" name="Marcador de contenido 2"/>
          <p:cNvSpPr txBox="1">
            <a:spLocks/>
          </p:cNvSpPr>
          <p:nvPr/>
        </p:nvSpPr>
        <p:spPr>
          <a:xfrm>
            <a:off x="140803" y="3764763"/>
            <a:ext cx="4120134" cy="2863587"/>
          </a:xfrm>
          <a:prstGeom prst="rect">
            <a:avLst/>
          </a:prstGeom>
        </p:spPr>
        <p:txBody>
          <a:bodyPr vert="horz" lIns="91440" tIns="45720" rIns="91440" bIns="45720" rtlCol="0">
            <a:normAutofit/>
          </a:bodyPr>
          <a:lstStyle>
            <a:lvl1pPr marL="308610" indent="-308610" algn="l" defTabSz="411480" rtl="0" eaLnBrk="1" latinLnBrk="0" hangingPunct="1">
              <a:spcBef>
                <a:spcPts val="900"/>
              </a:spcBef>
              <a:spcAft>
                <a:spcPts val="0"/>
              </a:spcAft>
              <a:buClr>
                <a:schemeClr val="accent1"/>
              </a:buClr>
              <a:buSzPct val="80000"/>
              <a:buFont typeface="Wingdings 3" charset="2"/>
              <a:buChar char=""/>
              <a:defRPr sz="1620" kern="1200">
                <a:solidFill>
                  <a:schemeClr val="tx1">
                    <a:lumMod val="75000"/>
                    <a:lumOff val="25000"/>
                  </a:schemeClr>
                </a:solidFill>
                <a:latin typeface="+mn-lt"/>
                <a:ea typeface="+mn-ea"/>
                <a:cs typeface="+mn-cs"/>
              </a:defRPr>
            </a:lvl1pPr>
            <a:lvl2pPr marL="668656" indent="-257176" algn="l" defTabSz="411480" rtl="0" eaLnBrk="1" latinLnBrk="0" hangingPunct="1">
              <a:spcBef>
                <a:spcPts val="900"/>
              </a:spcBef>
              <a:spcAft>
                <a:spcPts val="0"/>
              </a:spcAft>
              <a:buClr>
                <a:schemeClr val="accent1"/>
              </a:buClr>
              <a:buSzPct val="80000"/>
              <a:buFont typeface="Wingdings 3" charset="2"/>
              <a:buChar char=""/>
              <a:defRPr sz="1440" kern="1200">
                <a:solidFill>
                  <a:schemeClr val="tx1">
                    <a:lumMod val="75000"/>
                    <a:lumOff val="25000"/>
                  </a:schemeClr>
                </a:solidFill>
                <a:latin typeface="+mn-lt"/>
                <a:ea typeface="+mn-ea"/>
                <a:cs typeface="+mn-cs"/>
              </a:defRPr>
            </a:lvl2pPr>
            <a:lvl3pPr marL="1028700" indent="-205740" algn="l" defTabSz="411480" rtl="0" eaLnBrk="1" latinLnBrk="0" hangingPunct="1">
              <a:spcBef>
                <a:spcPts val="90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3pPr>
            <a:lvl4pPr marL="144018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4pPr>
            <a:lvl5pPr marL="185166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5pPr>
            <a:lvl6pPr marL="226314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6pPr>
            <a:lvl7pPr marL="267462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7pPr>
            <a:lvl8pPr marL="308610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8pPr>
            <a:lvl9pPr marL="349758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9pPr>
          </a:lstStyle>
          <a:p>
            <a:r>
              <a:rPr lang="es-CO" sz="1200" b="1" dirty="0" smtClean="0"/>
              <a:t>MEDIANO PLAZO</a:t>
            </a:r>
            <a:r>
              <a:rPr lang="es-CO" sz="1200" dirty="0" smtClean="0"/>
              <a:t>.</a:t>
            </a:r>
            <a:endParaRPr lang="es-CO" sz="1200" dirty="0"/>
          </a:p>
        </p:txBody>
      </p:sp>
      <p:graphicFrame>
        <p:nvGraphicFramePr>
          <p:cNvPr id="15" name="Tabla 14"/>
          <p:cNvGraphicFramePr>
            <a:graphicFrameLocks noGrp="1"/>
          </p:cNvGraphicFramePr>
          <p:nvPr>
            <p:extLst>
              <p:ext uri="{D42A27DB-BD31-4B8C-83A1-F6EECF244321}">
                <p14:modId xmlns:p14="http://schemas.microsoft.com/office/powerpoint/2010/main" val="2939445752"/>
              </p:ext>
            </p:extLst>
          </p:nvPr>
        </p:nvGraphicFramePr>
        <p:xfrm>
          <a:off x="638338" y="4203872"/>
          <a:ext cx="2881476" cy="1683361"/>
        </p:xfrm>
        <a:graphic>
          <a:graphicData uri="http://schemas.openxmlformats.org/drawingml/2006/table">
            <a:tbl>
              <a:tblPr firstRow="1" firstCol="1" bandRow="1">
                <a:tableStyleId>{5C22544A-7EE6-4342-B048-85BDC9FD1C3A}</a:tableStyleId>
              </a:tblPr>
              <a:tblGrid>
                <a:gridCol w="1741730"/>
                <a:gridCol w="1139746"/>
              </a:tblGrid>
              <a:tr h="215190">
                <a:tc gridSpan="2">
                  <a:txBody>
                    <a:bodyPr/>
                    <a:lstStyle/>
                    <a:p>
                      <a:pPr marL="457200" indent="10795" algn="ctr">
                        <a:lnSpc>
                          <a:spcPct val="107000"/>
                        </a:lnSpc>
                        <a:spcAft>
                          <a:spcPts val="0"/>
                        </a:spcAft>
                      </a:pPr>
                      <a:r>
                        <a:rPr lang="es-CO" sz="1100" dirty="0">
                          <a:effectLst/>
                        </a:rPr>
                        <a:t>CUPOS</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c hMerge="1">
                  <a:txBody>
                    <a:bodyPr/>
                    <a:lstStyle/>
                    <a:p>
                      <a:endParaRPr lang="es-CO"/>
                    </a:p>
                  </a:txBody>
                  <a:tcPr/>
                </a:tc>
              </a:tr>
              <a:tr h="395161">
                <a:tc>
                  <a:txBody>
                    <a:bodyPr/>
                    <a:lstStyle/>
                    <a:p>
                      <a:pPr marL="457200" indent="10795" algn="ctr">
                        <a:lnSpc>
                          <a:spcPct val="107000"/>
                        </a:lnSpc>
                        <a:spcAft>
                          <a:spcPts val="0"/>
                        </a:spcAft>
                      </a:pPr>
                      <a:r>
                        <a:rPr lang="es-CO" sz="1100">
                          <a:effectLst/>
                        </a:rPr>
                        <a:t>Nivel</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ctr">
                        <a:lnSpc>
                          <a:spcPct val="107000"/>
                        </a:lnSpc>
                        <a:spcAft>
                          <a:spcPts val="0"/>
                        </a:spcAft>
                      </a:pPr>
                      <a:r>
                        <a:rPr lang="es-CO" sz="1100">
                          <a:effectLst/>
                        </a:rPr>
                        <a:t>Cupo</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215190">
                <a:tc>
                  <a:txBody>
                    <a:bodyPr/>
                    <a:lstStyle/>
                    <a:p>
                      <a:pPr marL="457200" indent="10795">
                        <a:lnSpc>
                          <a:spcPct val="107000"/>
                        </a:lnSpc>
                        <a:spcAft>
                          <a:spcPts val="0"/>
                        </a:spcAft>
                      </a:pPr>
                      <a:r>
                        <a:rPr lang="es-CO" sz="1100">
                          <a:effectLst/>
                        </a:rPr>
                        <a:t>Materno</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a:effectLst/>
                        </a:rPr>
                        <a:t>15</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395161">
                <a:tc>
                  <a:txBody>
                    <a:bodyPr/>
                    <a:lstStyle/>
                    <a:p>
                      <a:pPr marL="457200" indent="10795">
                        <a:lnSpc>
                          <a:spcPct val="107000"/>
                        </a:lnSpc>
                        <a:spcAft>
                          <a:spcPts val="0"/>
                        </a:spcAft>
                      </a:pPr>
                      <a:r>
                        <a:rPr lang="es-CO" sz="1100">
                          <a:effectLst/>
                        </a:rPr>
                        <a:t>Caminadores</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a:effectLst/>
                        </a:rPr>
                        <a:t>25</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225950">
                <a:tc>
                  <a:txBody>
                    <a:bodyPr/>
                    <a:lstStyle/>
                    <a:p>
                      <a:pPr marL="457200" indent="10795">
                        <a:lnSpc>
                          <a:spcPct val="107000"/>
                        </a:lnSpc>
                        <a:spcAft>
                          <a:spcPts val="0"/>
                        </a:spcAft>
                      </a:pPr>
                      <a:r>
                        <a:rPr lang="es-CO" sz="1100">
                          <a:effectLst/>
                        </a:rPr>
                        <a:t>Parvulos</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a:effectLst/>
                        </a:rPr>
                        <a:t>25</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236709">
                <a:tc>
                  <a:txBody>
                    <a:bodyPr/>
                    <a:lstStyle/>
                    <a:p>
                      <a:pPr marL="457200" indent="10795">
                        <a:lnSpc>
                          <a:spcPct val="107000"/>
                        </a:lnSpc>
                        <a:spcAft>
                          <a:spcPts val="0"/>
                        </a:spcAft>
                      </a:pPr>
                      <a:r>
                        <a:rPr lang="es-CO" sz="1100">
                          <a:effectLst/>
                        </a:rPr>
                        <a:t>Guarderia</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dirty="0">
                          <a:effectLst/>
                        </a:rPr>
                        <a:t>25</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r>
            </a:tbl>
          </a:graphicData>
        </a:graphic>
      </p:graphicFrame>
      <p:sp>
        <p:nvSpPr>
          <p:cNvPr id="16" name="Marcador de contenido 2"/>
          <p:cNvSpPr txBox="1">
            <a:spLocks/>
          </p:cNvSpPr>
          <p:nvPr/>
        </p:nvSpPr>
        <p:spPr>
          <a:xfrm>
            <a:off x="4925735" y="3952653"/>
            <a:ext cx="4120134" cy="2863587"/>
          </a:xfrm>
          <a:prstGeom prst="rect">
            <a:avLst/>
          </a:prstGeom>
        </p:spPr>
        <p:txBody>
          <a:bodyPr vert="horz" lIns="91440" tIns="45720" rIns="91440" bIns="45720" rtlCol="0">
            <a:normAutofit/>
          </a:bodyPr>
          <a:lstStyle>
            <a:lvl1pPr marL="308610" indent="-308610" algn="l" defTabSz="411480" rtl="0" eaLnBrk="1" latinLnBrk="0" hangingPunct="1">
              <a:spcBef>
                <a:spcPts val="900"/>
              </a:spcBef>
              <a:spcAft>
                <a:spcPts val="0"/>
              </a:spcAft>
              <a:buClr>
                <a:schemeClr val="accent1"/>
              </a:buClr>
              <a:buSzPct val="80000"/>
              <a:buFont typeface="Wingdings 3" charset="2"/>
              <a:buChar char=""/>
              <a:defRPr sz="1620" kern="1200">
                <a:solidFill>
                  <a:schemeClr val="tx1">
                    <a:lumMod val="75000"/>
                    <a:lumOff val="25000"/>
                  </a:schemeClr>
                </a:solidFill>
                <a:latin typeface="+mn-lt"/>
                <a:ea typeface="+mn-ea"/>
                <a:cs typeface="+mn-cs"/>
              </a:defRPr>
            </a:lvl1pPr>
            <a:lvl2pPr marL="668656" indent="-257176" algn="l" defTabSz="411480" rtl="0" eaLnBrk="1" latinLnBrk="0" hangingPunct="1">
              <a:spcBef>
                <a:spcPts val="900"/>
              </a:spcBef>
              <a:spcAft>
                <a:spcPts val="0"/>
              </a:spcAft>
              <a:buClr>
                <a:schemeClr val="accent1"/>
              </a:buClr>
              <a:buSzPct val="80000"/>
              <a:buFont typeface="Wingdings 3" charset="2"/>
              <a:buChar char=""/>
              <a:defRPr sz="1440" kern="1200">
                <a:solidFill>
                  <a:schemeClr val="tx1">
                    <a:lumMod val="75000"/>
                    <a:lumOff val="25000"/>
                  </a:schemeClr>
                </a:solidFill>
                <a:latin typeface="+mn-lt"/>
                <a:ea typeface="+mn-ea"/>
                <a:cs typeface="+mn-cs"/>
              </a:defRPr>
            </a:lvl2pPr>
            <a:lvl3pPr marL="1028700" indent="-205740" algn="l" defTabSz="411480" rtl="0" eaLnBrk="1" latinLnBrk="0" hangingPunct="1">
              <a:spcBef>
                <a:spcPts val="90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3pPr>
            <a:lvl4pPr marL="144018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4pPr>
            <a:lvl5pPr marL="185166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5pPr>
            <a:lvl6pPr marL="226314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6pPr>
            <a:lvl7pPr marL="267462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7pPr>
            <a:lvl8pPr marL="308610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8pPr>
            <a:lvl9pPr marL="3497580" indent="-205740" algn="l" defTabSz="411480" rtl="0" eaLnBrk="1" latinLnBrk="0" hangingPunct="1">
              <a:spcBef>
                <a:spcPts val="900"/>
              </a:spcBef>
              <a:spcAft>
                <a:spcPts val="0"/>
              </a:spcAft>
              <a:buClr>
                <a:schemeClr val="accent1"/>
              </a:buClr>
              <a:buSzPct val="80000"/>
              <a:buFont typeface="Wingdings 3" charset="2"/>
              <a:buChar char=""/>
              <a:defRPr sz="1080" kern="1200">
                <a:solidFill>
                  <a:schemeClr val="tx1">
                    <a:lumMod val="75000"/>
                    <a:lumOff val="25000"/>
                  </a:schemeClr>
                </a:solidFill>
                <a:latin typeface="+mn-lt"/>
                <a:ea typeface="+mn-ea"/>
                <a:cs typeface="+mn-cs"/>
              </a:defRPr>
            </a:lvl9pPr>
          </a:lstStyle>
          <a:p>
            <a:r>
              <a:rPr lang="es-CO" sz="1200" b="1" dirty="0" smtClean="0"/>
              <a:t>LARGO PLAZO</a:t>
            </a:r>
          </a:p>
          <a:p>
            <a:endParaRPr lang="es-CO" sz="1200" b="1" dirty="0"/>
          </a:p>
        </p:txBody>
      </p:sp>
      <p:graphicFrame>
        <p:nvGraphicFramePr>
          <p:cNvPr id="21" name="Tabla 20"/>
          <p:cNvGraphicFramePr>
            <a:graphicFrameLocks noGrp="1"/>
          </p:cNvGraphicFramePr>
          <p:nvPr>
            <p:extLst>
              <p:ext uri="{D42A27DB-BD31-4B8C-83A1-F6EECF244321}">
                <p14:modId xmlns:p14="http://schemas.microsoft.com/office/powerpoint/2010/main" val="822546442"/>
              </p:ext>
            </p:extLst>
          </p:nvPr>
        </p:nvGraphicFramePr>
        <p:xfrm>
          <a:off x="5110619" y="4231012"/>
          <a:ext cx="2881476" cy="1683361"/>
        </p:xfrm>
        <a:graphic>
          <a:graphicData uri="http://schemas.openxmlformats.org/drawingml/2006/table">
            <a:tbl>
              <a:tblPr firstRow="1" firstCol="1" bandRow="1">
                <a:tableStyleId>{5C22544A-7EE6-4342-B048-85BDC9FD1C3A}</a:tableStyleId>
              </a:tblPr>
              <a:tblGrid>
                <a:gridCol w="1741730"/>
                <a:gridCol w="1139746"/>
              </a:tblGrid>
              <a:tr h="215190">
                <a:tc gridSpan="2">
                  <a:txBody>
                    <a:bodyPr/>
                    <a:lstStyle/>
                    <a:p>
                      <a:pPr marL="457200" indent="10795" algn="ctr">
                        <a:lnSpc>
                          <a:spcPct val="107000"/>
                        </a:lnSpc>
                        <a:spcAft>
                          <a:spcPts val="0"/>
                        </a:spcAft>
                      </a:pPr>
                      <a:r>
                        <a:rPr lang="es-CO" sz="1100" dirty="0">
                          <a:effectLst/>
                        </a:rPr>
                        <a:t>CUPOS</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c hMerge="1">
                  <a:txBody>
                    <a:bodyPr/>
                    <a:lstStyle/>
                    <a:p>
                      <a:endParaRPr lang="es-CO"/>
                    </a:p>
                  </a:txBody>
                  <a:tcPr/>
                </a:tc>
              </a:tr>
              <a:tr h="395161">
                <a:tc>
                  <a:txBody>
                    <a:bodyPr/>
                    <a:lstStyle/>
                    <a:p>
                      <a:pPr marL="457200" indent="10795" algn="ctr">
                        <a:lnSpc>
                          <a:spcPct val="107000"/>
                        </a:lnSpc>
                        <a:spcAft>
                          <a:spcPts val="0"/>
                        </a:spcAft>
                      </a:pPr>
                      <a:r>
                        <a:rPr lang="es-CO" sz="1100">
                          <a:effectLst/>
                        </a:rPr>
                        <a:t>Nivel</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ctr">
                        <a:lnSpc>
                          <a:spcPct val="107000"/>
                        </a:lnSpc>
                        <a:spcAft>
                          <a:spcPts val="0"/>
                        </a:spcAft>
                      </a:pPr>
                      <a:r>
                        <a:rPr lang="es-CO" sz="1100">
                          <a:effectLst/>
                        </a:rPr>
                        <a:t>Cupo</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215190">
                <a:tc>
                  <a:txBody>
                    <a:bodyPr/>
                    <a:lstStyle/>
                    <a:p>
                      <a:pPr marL="457200" indent="10795">
                        <a:lnSpc>
                          <a:spcPct val="107000"/>
                        </a:lnSpc>
                        <a:spcAft>
                          <a:spcPts val="0"/>
                        </a:spcAft>
                      </a:pPr>
                      <a:r>
                        <a:rPr lang="es-CO" sz="1100">
                          <a:effectLst/>
                        </a:rPr>
                        <a:t>Materno</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dirty="0" smtClean="0">
                          <a:effectLst/>
                        </a:rPr>
                        <a:t>20</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r>
              <a:tr h="395161">
                <a:tc>
                  <a:txBody>
                    <a:bodyPr/>
                    <a:lstStyle/>
                    <a:p>
                      <a:pPr marL="457200" indent="10795">
                        <a:lnSpc>
                          <a:spcPct val="107000"/>
                        </a:lnSpc>
                        <a:spcAft>
                          <a:spcPts val="0"/>
                        </a:spcAft>
                      </a:pPr>
                      <a:r>
                        <a:rPr lang="es-CO" sz="1100">
                          <a:effectLst/>
                        </a:rPr>
                        <a:t>Caminadores</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dirty="0">
                          <a:effectLst/>
                        </a:rPr>
                        <a:t>25</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r>
              <a:tr h="225950">
                <a:tc>
                  <a:txBody>
                    <a:bodyPr/>
                    <a:lstStyle/>
                    <a:p>
                      <a:pPr marL="457200" indent="10795">
                        <a:lnSpc>
                          <a:spcPct val="107000"/>
                        </a:lnSpc>
                        <a:spcAft>
                          <a:spcPts val="0"/>
                        </a:spcAft>
                      </a:pPr>
                      <a:r>
                        <a:rPr lang="es-CO" sz="1100">
                          <a:effectLst/>
                        </a:rPr>
                        <a:t>Parvulos</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dirty="0" smtClean="0">
                          <a:effectLst/>
                        </a:rPr>
                        <a:t>30</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r>
              <a:tr h="236709">
                <a:tc>
                  <a:txBody>
                    <a:bodyPr/>
                    <a:lstStyle/>
                    <a:p>
                      <a:pPr marL="457200" indent="10795">
                        <a:lnSpc>
                          <a:spcPct val="107000"/>
                        </a:lnSpc>
                        <a:spcAft>
                          <a:spcPts val="0"/>
                        </a:spcAft>
                      </a:pPr>
                      <a:r>
                        <a:rPr lang="es-CO" sz="1100">
                          <a:effectLst/>
                        </a:rPr>
                        <a:t>Guarderia</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c>
                  <a:txBody>
                    <a:bodyPr/>
                    <a:lstStyle/>
                    <a:p>
                      <a:pPr marL="457200" indent="10795" algn="r">
                        <a:lnSpc>
                          <a:spcPct val="107000"/>
                        </a:lnSpc>
                        <a:spcAft>
                          <a:spcPts val="0"/>
                        </a:spcAft>
                      </a:pPr>
                      <a:r>
                        <a:rPr lang="es-CO" sz="1100" dirty="0" smtClean="0">
                          <a:effectLst/>
                        </a:rPr>
                        <a:t>30</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r>
            </a:tbl>
          </a:graphicData>
        </a:graphic>
      </p:graphicFrame>
    </p:spTree>
    <p:extLst>
      <p:ext uri="{BB962C8B-B14F-4D97-AF65-F5344CB8AC3E}">
        <p14:creationId xmlns:p14="http://schemas.microsoft.com/office/powerpoint/2010/main" val="431480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2847048904"/>
              </p:ext>
            </p:extLst>
          </p:nvPr>
        </p:nvGraphicFramePr>
        <p:xfrm>
          <a:off x="230482" y="250521"/>
          <a:ext cx="6134100" cy="884335"/>
        </p:xfrm>
        <a:graphic>
          <a:graphicData uri="http://schemas.openxmlformats.org/drawingml/2006/table">
            <a:tbl>
              <a:tblPr firstRow="1" firstCol="1" bandRow="1">
                <a:tableStyleId>{5C22544A-7EE6-4342-B048-85BDC9FD1C3A}</a:tableStyleId>
              </a:tblPr>
              <a:tblGrid>
                <a:gridCol w="1769110"/>
                <a:gridCol w="4364990"/>
              </a:tblGrid>
              <a:tr h="293785">
                <a:tc gridSpan="2">
                  <a:txBody>
                    <a:bodyPr/>
                    <a:lstStyle/>
                    <a:p>
                      <a:pPr marL="457200" indent="10795" algn="ctr">
                        <a:lnSpc>
                          <a:spcPct val="107000"/>
                        </a:lnSpc>
                        <a:spcAft>
                          <a:spcPts val="0"/>
                        </a:spcAft>
                      </a:pPr>
                      <a:r>
                        <a:rPr lang="es-CO" sz="1100">
                          <a:effectLst/>
                        </a:rPr>
                        <a:t>PRECIOS DEL SERVICIO</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ctr"/>
                </a:tc>
                <a:tc hMerge="1">
                  <a:txBody>
                    <a:bodyPr/>
                    <a:lstStyle/>
                    <a:p>
                      <a:endParaRPr lang="es-CO"/>
                    </a:p>
                  </a:txBody>
                  <a:tcPr/>
                </a:tc>
              </a:tr>
              <a:tr h="200025">
                <a:tc>
                  <a:txBody>
                    <a:bodyPr/>
                    <a:lstStyle/>
                    <a:p>
                      <a:pPr marL="457200" indent="10795">
                        <a:lnSpc>
                          <a:spcPct val="107000"/>
                        </a:lnSpc>
                        <a:spcAft>
                          <a:spcPts val="0"/>
                        </a:spcAft>
                      </a:pPr>
                      <a:r>
                        <a:rPr lang="es-CO" sz="1200">
                          <a:effectLst/>
                        </a:rPr>
                        <a:t>Mensualidad </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ctr"/>
                </a:tc>
                <a:tc>
                  <a:txBody>
                    <a:bodyPr/>
                    <a:lstStyle/>
                    <a:p>
                      <a:pPr marL="457200" indent="10795">
                        <a:lnSpc>
                          <a:spcPct val="107000"/>
                        </a:lnSpc>
                        <a:spcAft>
                          <a:spcPts val="0"/>
                        </a:spcAft>
                      </a:pPr>
                      <a:r>
                        <a:rPr lang="es-CO" sz="1100">
                          <a:effectLst/>
                        </a:rPr>
                        <a:t> $                                 25.375.000,00 </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200025">
                <a:tc>
                  <a:txBody>
                    <a:bodyPr/>
                    <a:lstStyle/>
                    <a:p>
                      <a:pPr marL="457200" indent="10795">
                        <a:lnSpc>
                          <a:spcPct val="107000"/>
                        </a:lnSpc>
                        <a:spcAft>
                          <a:spcPts val="0"/>
                        </a:spcAft>
                      </a:pPr>
                      <a:r>
                        <a:rPr lang="es-CO" sz="1200">
                          <a:effectLst/>
                        </a:rPr>
                        <a:t>Transporte</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ctr"/>
                </a:tc>
                <a:tc>
                  <a:txBody>
                    <a:bodyPr/>
                    <a:lstStyle/>
                    <a:p>
                      <a:pPr marL="457200" indent="10795">
                        <a:lnSpc>
                          <a:spcPct val="107000"/>
                        </a:lnSpc>
                        <a:spcAft>
                          <a:spcPts val="0"/>
                        </a:spcAft>
                      </a:pPr>
                      <a:r>
                        <a:rPr lang="es-CO" sz="1100">
                          <a:effectLst/>
                        </a:rPr>
                        <a:t> $                                       300.000,00 </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b"/>
                </a:tc>
              </a:tr>
              <a:tr h="190500">
                <a:tc>
                  <a:txBody>
                    <a:bodyPr/>
                    <a:lstStyle/>
                    <a:p>
                      <a:pPr marL="457200" indent="10795" algn="ctr">
                        <a:lnSpc>
                          <a:spcPct val="107000"/>
                        </a:lnSpc>
                        <a:spcAft>
                          <a:spcPts val="0"/>
                        </a:spcAft>
                      </a:pPr>
                      <a:r>
                        <a:rPr lang="es-CO" sz="1100">
                          <a:effectLst/>
                        </a:rPr>
                        <a:t>TOTAL</a:t>
                      </a:r>
                      <a:endParaRPr lang="es-CO" sz="1100">
                        <a:solidFill>
                          <a:srgbClr val="000000"/>
                        </a:solidFill>
                        <a:effectLst/>
                        <a:latin typeface="Calibri" panose="020F0502020204030204" pitchFamily="34" charset="0"/>
                        <a:ea typeface="Calibri" panose="020F0502020204030204" pitchFamily="34" charset="0"/>
                      </a:endParaRPr>
                    </a:p>
                  </a:txBody>
                  <a:tcPr marL="44450" marR="44450" marT="0" marB="0" anchor="ctr"/>
                </a:tc>
                <a:tc>
                  <a:txBody>
                    <a:bodyPr/>
                    <a:lstStyle/>
                    <a:p>
                      <a:pPr marL="457200" indent="10795">
                        <a:lnSpc>
                          <a:spcPct val="107000"/>
                        </a:lnSpc>
                        <a:spcAft>
                          <a:spcPts val="0"/>
                        </a:spcAft>
                      </a:pPr>
                      <a:r>
                        <a:rPr lang="es-CO" sz="1100" dirty="0">
                          <a:effectLst/>
                        </a:rPr>
                        <a:t> $                                 25.675.000,00 </a:t>
                      </a:r>
                      <a:endParaRPr lang="es-CO" sz="1100" dirty="0">
                        <a:solidFill>
                          <a:srgbClr val="000000"/>
                        </a:solidFill>
                        <a:effectLst/>
                        <a:latin typeface="Calibri" panose="020F0502020204030204" pitchFamily="34" charset="0"/>
                        <a:ea typeface="Calibri" panose="020F0502020204030204" pitchFamily="34" charset="0"/>
                      </a:endParaRPr>
                    </a:p>
                  </a:txBody>
                  <a:tcPr marL="44450" marR="44450" marT="0" marB="0" anchor="b"/>
                </a:tc>
              </a:tr>
            </a:tbl>
          </a:graphicData>
        </a:graphic>
      </p:graphicFrame>
      <p:pic>
        <p:nvPicPr>
          <p:cNvPr id="8" name="Imagen 7"/>
          <p:cNvPicPr>
            <a:picLocks noChangeAspect="1"/>
          </p:cNvPicPr>
          <p:nvPr/>
        </p:nvPicPr>
        <p:blipFill>
          <a:blip r:embed="rId2"/>
          <a:stretch>
            <a:fillRect/>
          </a:stretch>
        </p:blipFill>
        <p:spPr>
          <a:xfrm>
            <a:off x="206078" y="1127342"/>
            <a:ext cx="5693680" cy="5874707"/>
          </a:xfrm>
          <a:prstGeom prst="rect">
            <a:avLst/>
          </a:prstGeom>
        </p:spPr>
      </p:pic>
      <p:pic>
        <p:nvPicPr>
          <p:cNvPr id="13" name="Imagen 12"/>
          <p:cNvPicPr>
            <a:picLocks noChangeAspect="1"/>
          </p:cNvPicPr>
          <p:nvPr/>
        </p:nvPicPr>
        <p:blipFill>
          <a:blip r:embed="rId3"/>
          <a:stretch>
            <a:fillRect/>
          </a:stretch>
        </p:blipFill>
        <p:spPr>
          <a:xfrm>
            <a:off x="6069895" y="1127342"/>
            <a:ext cx="5964492" cy="6019808"/>
          </a:xfrm>
          <a:prstGeom prst="rect">
            <a:avLst/>
          </a:prstGeom>
        </p:spPr>
      </p:pic>
    </p:spTree>
    <p:extLst>
      <p:ext uri="{BB962C8B-B14F-4D97-AF65-F5344CB8AC3E}">
        <p14:creationId xmlns:p14="http://schemas.microsoft.com/office/powerpoint/2010/main" val="3987463601"/>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235</TotalTime>
  <Words>1378</Words>
  <Application>Microsoft Office PowerPoint</Application>
  <PresentationFormat>Panorámica</PresentationFormat>
  <Paragraphs>122</Paragraphs>
  <Slides>12</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12</vt:i4>
      </vt:variant>
    </vt:vector>
  </HeadingPairs>
  <TitlesOfParts>
    <vt:vector size="20" baseType="lpstr">
      <vt:lpstr>Arial</vt:lpstr>
      <vt:lpstr>Calibri</vt:lpstr>
      <vt:lpstr>Helvetica</vt:lpstr>
      <vt:lpstr>Helvetica Neue</vt:lpstr>
      <vt:lpstr>Times New Roman</vt:lpstr>
      <vt:lpstr>Trebuchet MS</vt:lpstr>
      <vt:lpstr>Wingdings 3</vt:lpstr>
      <vt:lpstr>Faceta</vt:lpstr>
      <vt:lpstr>Jardín Infantil Pingüinos del Futuro para Padres Universitarios</vt:lpstr>
      <vt:lpstr>Presentación de PowerPoint</vt:lpstr>
      <vt:lpstr>Presentación de PowerPoint</vt:lpstr>
      <vt:lpstr>Presentación de PowerPoint</vt:lpstr>
      <vt:lpstr>Presentación de PowerPoint</vt:lpstr>
      <vt:lpstr>Presentación de PowerPoint</vt:lpstr>
      <vt:lpstr>Distribución</vt:lpstr>
      <vt:lpstr>Ventas</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Jardín Infantil Pingüinos del Fututo para Padres Universitarios</dc:title>
  <dc:creator>kata bejarano cardenas</dc:creator>
  <cp:lastModifiedBy>kata bejarano cardenas</cp:lastModifiedBy>
  <cp:revision>28</cp:revision>
  <dcterms:created xsi:type="dcterms:W3CDTF">2017-11-15T13:59:36Z</dcterms:created>
  <dcterms:modified xsi:type="dcterms:W3CDTF">2017-11-15T18:40:57Z</dcterms:modified>
</cp:coreProperties>
</file>