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Lst>
  <p:sldSz cx="12192000" cy="6858000"/>
  <p:notesSz cx="6858000" cy="9144000"/>
  <p:defaultTextStyle>
    <a:defPPr>
      <a:defRPr lang="es-CO"/>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72" d="100"/>
          <a:sy n="72" d="100"/>
        </p:scale>
        <p:origin x="660" y="89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6">
            <a:extLst>
              <a:ext uri="{FF2B5EF4-FFF2-40B4-BE49-F238E27FC236}">
                <a16:creationId xmlns:a16="http://schemas.microsoft.com/office/drawing/2014/main" id="{6A36BD3F-8151-40AB-BBB8-71A6E4F2E898}"/>
              </a:ext>
            </a:extLst>
          </p:cNvPr>
          <p:cNvGrpSpPr>
            <a:grpSpLocks/>
          </p:cNvGrpSpPr>
          <p:nvPr/>
        </p:nvGrpSpPr>
        <p:grpSpPr bwMode="auto">
          <a:xfrm>
            <a:off x="0" y="-7938"/>
            <a:ext cx="12192000" cy="6865938"/>
            <a:chOff x="0" y="-8467"/>
            <a:chExt cx="12192000" cy="6866467"/>
          </a:xfrm>
        </p:grpSpPr>
        <p:cxnSp>
          <p:nvCxnSpPr>
            <p:cNvPr id="5" name="Straight Connector 31">
              <a:extLst>
                <a:ext uri="{FF2B5EF4-FFF2-40B4-BE49-F238E27FC236}">
                  <a16:creationId xmlns:a16="http://schemas.microsoft.com/office/drawing/2014/main" id="{05855033-A4A1-4B86-B166-D32D08EDB665}"/>
                </a:ext>
              </a:extLst>
            </p:cNvPr>
            <p:cNvCxnSpPr/>
            <p:nvPr/>
          </p:nvCxnSpPr>
          <p:spPr>
            <a:xfrm>
              <a:off x="9371013" y="-528"/>
              <a:ext cx="1219200" cy="6858528"/>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6" name="Straight Connector 20">
              <a:extLst>
                <a:ext uri="{FF2B5EF4-FFF2-40B4-BE49-F238E27FC236}">
                  <a16:creationId xmlns:a16="http://schemas.microsoft.com/office/drawing/2014/main" id="{45532F37-74F8-4DE9-A6DA-5B0DD7806A68}"/>
                </a:ext>
              </a:extLst>
            </p:cNvPr>
            <p:cNvCxnSpPr/>
            <p:nvPr/>
          </p:nvCxnSpPr>
          <p:spPr>
            <a:xfrm flipH="1">
              <a:off x="7424738" y="3681168"/>
              <a:ext cx="4764087" cy="3176832"/>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7" name="Rectangle 23">
              <a:extLst>
                <a:ext uri="{FF2B5EF4-FFF2-40B4-BE49-F238E27FC236}">
                  <a16:creationId xmlns:a16="http://schemas.microsoft.com/office/drawing/2014/main" id="{29E522F5-F62A-4DFD-88C3-CB364DF61C23}"/>
                </a:ext>
              </a:extLst>
            </p:cNvPr>
            <p:cNvSpPr/>
            <p:nvPr/>
          </p:nvSpPr>
          <p:spPr>
            <a:xfrm>
              <a:off x="9182100" y="-8467"/>
              <a:ext cx="3006725"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 name="Rectangle 25">
              <a:extLst>
                <a:ext uri="{FF2B5EF4-FFF2-40B4-BE49-F238E27FC236}">
                  <a16:creationId xmlns:a16="http://schemas.microsoft.com/office/drawing/2014/main" id="{43E0DCE4-1CB3-45F7-AD49-FEA089A68690}"/>
                </a:ext>
              </a:extLst>
            </p:cNvPr>
            <p:cNvSpPr/>
            <p:nvPr/>
          </p:nvSpPr>
          <p:spPr>
            <a:xfrm>
              <a:off x="9602788" y="-8467"/>
              <a:ext cx="2589212"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Isosceles Triangle 26">
              <a:extLst>
                <a:ext uri="{FF2B5EF4-FFF2-40B4-BE49-F238E27FC236}">
                  <a16:creationId xmlns:a16="http://schemas.microsoft.com/office/drawing/2014/main" id="{F86B1D1F-8D7E-4203-90E6-1BA81D8829B9}"/>
                </a:ext>
              </a:extLst>
            </p:cNvPr>
            <p:cNvSpPr/>
            <p:nvPr/>
          </p:nvSpPr>
          <p:spPr>
            <a:xfrm>
              <a:off x="8932863" y="3047706"/>
              <a:ext cx="3259137" cy="3810294"/>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27">
              <a:extLst>
                <a:ext uri="{FF2B5EF4-FFF2-40B4-BE49-F238E27FC236}">
                  <a16:creationId xmlns:a16="http://schemas.microsoft.com/office/drawing/2014/main" id="{BFD0BC61-956D-41CB-885C-C566CB7BD4B9}"/>
                </a:ext>
              </a:extLst>
            </p:cNvPr>
            <p:cNvSpPr/>
            <p:nvPr/>
          </p:nvSpPr>
          <p:spPr>
            <a:xfrm>
              <a:off x="9334500" y="-8467"/>
              <a:ext cx="2854325"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28">
              <a:extLst>
                <a:ext uri="{FF2B5EF4-FFF2-40B4-BE49-F238E27FC236}">
                  <a16:creationId xmlns:a16="http://schemas.microsoft.com/office/drawing/2014/main" id="{0186A9FA-C8B3-4292-A101-DF9D86A1B58E}"/>
                </a:ext>
              </a:extLst>
            </p:cNvPr>
            <p:cNvSpPr/>
            <p:nvPr/>
          </p:nvSpPr>
          <p:spPr>
            <a:xfrm>
              <a:off x="10898188" y="-8467"/>
              <a:ext cx="1290637"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29">
              <a:extLst>
                <a:ext uri="{FF2B5EF4-FFF2-40B4-BE49-F238E27FC236}">
                  <a16:creationId xmlns:a16="http://schemas.microsoft.com/office/drawing/2014/main" id="{1A774BD0-15E3-4998-AC25-2A96CACB6D5C}"/>
                </a:ext>
              </a:extLst>
            </p:cNvPr>
            <p:cNvSpPr/>
            <p:nvPr/>
          </p:nvSpPr>
          <p:spPr>
            <a:xfrm>
              <a:off x="10939463" y="-8467"/>
              <a:ext cx="1249362"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Isosceles Triangle 30">
              <a:extLst>
                <a:ext uri="{FF2B5EF4-FFF2-40B4-BE49-F238E27FC236}">
                  <a16:creationId xmlns:a16="http://schemas.microsoft.com/office/drawing/2014/main" id="{F12C0A51-1C23-4037-9392-9E93FE25EE6B}"/>
                </a:ext>
              </a:extLst>
            </p:cNvPr>
            <p:cNvSpPr/>
            <p:nvPr/>
          </p:nvSpPr>
          <p:spPr>
            <a:xfrm>
              <a:off x="10371138" y="3589086"/>
              <a:ext cx="1817687" cy="3268914"/>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18">
              <a:extLst>
                <a:ext uri="{FF2B5EF4-FFF2-40B4-BE49-F238E27FC236}">
                  <a16:creationId xmlns:a16="http://schemas.microsoft.com/office/drawing/2014/main" id="{8E9756FC-61F3-44D7-B9E0-FA26E99F9264}"/>
                </a:ext>
              </a:extLst>
            </p:cNvPr>
            <p:cNvSpPr/>
            <p:nvPr/>
          </p:nvSpPr>
          <p:spPr>
            <a:xfrm rot="10800000">
              <a:off x="0" y="-528"/>
              <a:ext cx="842963" cy="5666225"/>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15" name="Date Placeholder 3">
            <a:extLst>
              <a:ext uri="{FF2B5EF4-FFF2-40B4-BE49-F238E27FC236}">
                <a16:creationId xmlns:a16="http://schemas.microsoft.com/office/drawing/2014/main" id="{72CBF0E3-9773-452C-800E-473A4776DADA}"/>
              </a:ext>
            </a:extLst>
          </p:cNvPr>
          <p:cNvSpPr>
            <a:spLocks noGrp="1"/>
          </p:cNvSpPr>
          <p:nvPr>
            <p:ph type="dt" sz="half" idx="10"/>
          </p:nvPr>
        </p:nvSpPr>
        <p:spPr/>
        <p:txBody>
          <a:bodyPr/>
          <a:lstStyle>
            <a:lvl1pPr>
              <a:defRPr/>
            </a:lvl1pPr>
          </a:lstStyle>
          <a:p>
            <a:pPr>
              <a:defRPr/>
            </a:pPr>
            <a:fld id="{CE5B51A3-1352-4F2B-843C-F9F58BE60BAF}" type="datetimeFigureOut">
              <a:rPr lang="es-CO"/>
              <a:pPr>
                <a:defRPr/>
              </a:pPr>
              <a:t>14/11/2017</a:t>
            </a:fld>
            <a:endParaRPr lang="es-CO"/>
          </a:p>
        </p:txBody>
      </p:sp>
      <p:sp>
        <p:nvSpPr>
          <p:cNvPr id="16" name="Footer Placeholder 4">
            <a:extLst>
              <a:ext uri="{FF2B5EF4-FFF2-40B4-BE49-F238E27FC236}">
                <a16:creationId xmlns:a16="http://schemas.microsoft.com/office/drawing/2014/main" id="{3E079D1A-1C4D-4B8F-8D6C-EA3F246F9F08}"/>
              </a:ext>
            </a:extLst>
          </p:cNvPr>
          <p:cNvSpPr>
            <a:spLocks noGrp="1"/>
          </p:cNvSpPr>
          <p:nvPr>
            <p:ph type="ftr" sz="quarter" idx="11"/>
          </p:nvPr>
        </p:nvSpPr>
        <p:spPr/>
        <p:txBody>
          <a:bodyPr/>
          <a:lstStyle>
            <a:lvl1pPr>
              <a:defRPr/>
            </a:lvl1pPr>
          </a:lstStyle>
          <a:p>
            <a:pPr>
              <a:defRPr/>
            </a:pPr>
            <a:endParaRPr lang="es-CO"/>
          </a:p>
        </p:txBody>
      </p:sp>
      <p:sp>
        <p:nvSpPr>
          <p:cNvPr id="17" name="Slide Number Placeholder 5">
            <a:extLst>
              <a:ext uri="{FF2B5EF4-FFF2-40B4-BE49-F238E27FC236}">
                <a16:creationId xmlns:a16="http://schemas.microsoft.com/office/drawing/2014/main" id="{2C6BC40E-1D77-4D76-9B18-EA9527652FEF}"/>
              </a:ext>
            </a:extLst>
          </p:cNvPr>
          <p:cNvSpPr>
            <a:spLocks noGrp="1"/>
          </p:cNvSpPr>
          <p:nvPr>
            <p:ph type="sldNum" sz="quarter" idx="12"/>
          </p:nvPr>
        </p:nvSpPr>
        <p:spPr/>
        <p:txBody>
          <a:bodyPr/>
          <a:lstStyle>
            <a:lvl1pPr>
              <a:defRPr/>
            </a:lvl1pPr>
          </a:lstStyle>
          <a:p>
            <a:fld id="{276D076E-2C82-40A4-A8C0-6578837DE800}" type="slidenum">
              <a:rPr lang="es-CO" altLang="es-CO"/>
              <a:pPr/>
              <a:t>‹Nº›</a:t>
            </a:fld>
            <a:endParaRPr lang="es-CO" altLang="es-CO"/>
          </a:p>
        </p:txBody>
      </p:sp>
    </p:spTree>
    <p:extLst>
      <p:ext uri="{BB962C8B-B14F-4D97-AF65-F5344CB8AC3E}">
        <p14:creationId xmlns:p14="http://schemas.microsoft.com/office/powerpoint/2010/main" val="2942009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a:extLst>
              <a:ext uri="{FF2B5EF4-FFF2-40B4-BE49-F238E27FC236}">
                <a16:creationId xmlns:a16="http://schemas.microsoft.com/office/drawing/2014/main" id="{B80D2F91-661C-4B79-8040-C26CE3CF5E27}"/>
              </a:ext>
            </a:extLst>
          </p:cNvPr>
          <p:cNvSpPr>
            <a:spLocks noGrp="1"/>
          </p:cNvSpPr>
          <p:nvPr>
            <p:ph type="dt" sz="half" idx="10"/>
          </p:nvPr>
        </p:nvSpPr>
        <p:spPr/>
        <p:txBody>
          <a:bodyPr/>
          <a:lstStyle>
            <a:lvl1pPr>
              <a:defRPr/>
            </a:lvl1pPr>
          </a:lstStyle>
          <a:p>
            <a:pPr>
              <a:defRPr/>
            </a:pPr>
            <a:fld id="{013C894E-C5C0-455C-BEBE-D367F1DC4561}" type="datetimeFigureOut">
              <a:rPr lang="es-CO"/>
              <a:pPr>
                <a:defRPr/>
              </a:pPr>
              <a:t>14/11/2017</a:t>
            </a:fld>
            <a:endParaRPr lang="es-CO"/>
          </a:p>
        </p:txBody>
      </p:sp>
      <p:sp>
        <p:nvSpPr>
          <p:cNvPr id="5" name="Footer Placeholder 4">
            <a:extLst>
              <a:ext uri="{FF2B5EF4-FFF2-40B4-BE49-F238E27FC236}">
                <a16:creationId xmlns:a16="http://schemas.microsoft.com/office/drawing/2014/main" id="{25BE1700-ABC2-41A7-99DA-7E1A4A0413D0}"/>
              </a:ext>
            </a:extLst>
          </p:cNvPr>
          <p:cNvSpPr>
            <a:spLocks noGrp="1"/>
          </p:cNvSpPr>
          <p:nvPr>
            <p:ph type="ftr" sz="quarter" idx="11"/>
          </p:nvPr>
        </p:nvSpPr>
        <p:spPr/>
        <p:txBody>
          <a:bodyPr/>
          <a:lstStyle>
            <a:lvl1pPr>
              <a:defRPr/>
            </a:lvl1pPr>
          </a:lstStyle>
          <a:p>
            <a:pPr>
              <a:defRPr/>
            </a:pPr>
            <a:endParaRPr lang="es-CO"/>
          </a:p>
        </p:txBody>
      </p:sp>
      <p:sp>
        <p:nvSpPr>
          <p:cNvPr id="6" name="Slide Number Placeholder 5">
            <a:extLst>
              <a:ext uri="{FF2B5EF4-FFF2-40B4-BE49-F238E27FC236}">
                <a16:creationId xmlns:a16="http://schemas.microsoft.com/office/drawing/2014/main" id="{260F2158-C5BB-4BBB-81AF-B5EE4641A93E}"/>
              </a:ext>
            </a:extLst>
          </p:cNvPr>
          <p:cNvSpPr>
            <a:spLocks noGrp="1"/>
          </p:cNvSpPr>
          <p:nvPr>
            <p:ph type="sldNum" sz="quarter" idx="12"/>
          </p:nvPr>
        </p:nvSpPr>
        <p:spPr/>
        <p:txBody>
          <a:bodyPr/>
          <a:lstStyle>
            <a:lvl1pPr>
              <a:defRPr/>
            </a:lvl1pPr>
          </a:lstStyle>
          <a:p>
            <a:fld id="{07243DD5-41D8-4E95-AC12-16F5E591CEDC}" type="slidenum">
              <a:rPr lang="es-CO" altLang="es-CO"/>
              <a:pPr/>
              <a:t>‹Nº›</a:t>
            </a:fld>
            <a:endParaRPr lang="es-CO" altLang="es-CO"/>
          </a:p>
        </p:txBody>
      </p:sp>
    </p:spTree>
    <p:extLst>
      <p:ext uri="{BB962C8B-B14F-4D97-AF65-F5344CB8AC3E}">
        <p14:creationId xmlns:p14="http://schemas.microsoft.com/office/powerpoint/2010/main" val="660138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5" name="TextBox 19">
            <a:extLst>
              <a:ext uri="{FF2B5EF4-FFF2-40B4-BE49-F238E27FC236}">
                <a16:creationId xmlns:a16="http://schemas.microsoft.com/office/drawing/2014/main" id="{C47C6264-730B-463A-9E94-C20DF21B7661}"/>
              </a:ext>
            </a:extLst>
          </p:cNvPr>
          <p:cNvSpPr txBox="1"/>
          <p:nvPr/>
        </p:nvSpPr>
        <p:spPr>
          <a:xfrm>
            <a:off x="541338" y="790575"/>
            <a:ext cx="609600" cy="584200"/>
          </a:xfrm>
          <a:prstGeom prst="rect">
            <a:avLst/>
          </a:prstGeom>
        </p:spPr>
        <p:txBody>
          <a:bodyPr anchor="ctr"/>
          <a:lstStyle/>
          <a:p>
            <a:pPr fontAlgn="auto">
              <a:spcBef>
                <a:spcPts val="0"/>
              </a:spcBef>
              <a:spcAft>
                <a:spcPts val="0"/>
              </a:spcAft>
              <a:defRPr/>
            </a:pPr>
            <a:r>
              <a:rPr lang="en-US" sz="8000" dirty="0">
                <a:ln w="3175" cmpd="sng">
                  <a:noFill/>
                </a:ln>
                <a:solidFill>
                  <a:schemeClr val="accent1">
                    <a:lumMod val="60000"/>
                    <a:lumOff val="40000"/>
                  </a:schemeClr>
                </a:solidFill>
                <a:latin typeface="Arial"/>
                <a:cs typeface="+mn-cs"/>
              </a:rPr>
              <a:t>“</a:t>
            </a:r>
          </a:p>
        </p:txBody>
      </p:sp>
      <p:sp>
        <p:nvSpPr>
          <p:cNvPr id="6" name="TextBox 21">
            <a:extLst>
              <a:ext uri="{FF2B5EF4-FFF2-40B4-BE49-F238E27FC236}">
                <a16:creationId xmlns:a16="http://schemas.microsoft.com/office/drawing/2014/main" id="{016F72A7-15DA-478C-8FF4-BE2222ECA777}"/>
              </a:ext>
            </a:extLst>
          </p:cNvPr>
          <p:cNvSpPr txBox="1"/>
          <p:nvPr/>
        </p:nvSpPr>
        <p:spPr>
          <a:xfrm>
            <a:off x="8893175" y="2886075"/>
            <a:ext cx="609600" cy="585788"/>
          </a:xfrm>
          <a:prstGeom prst="rect">
            <a:avLst/>
          </a:prstGeom>
        </p:spPr>
        <p:txBody>
          <a:bodyPr anchor="ctr"/>
          <a:lstStyle/>
          <a:p>
            <a:pPr fontAlgn="auto">
              <a:spcBef>
                <a:spcPts val="0"/>
              </a:spcBef>
              <a:spcAft>
                <a:spcPts val="0"/>
              </a:spcAft>
              <a:defRPr/>
            </a:pPr>
            <a:r>
              <a:rPr lang="en-US" sz="8000" dirty="0">
                <a:ln w="3175" cmpd="sng">
                  <a:noFill/>
                </a:ln>
                <a:solidFill>
                  <a:schemeClr val="accent1">
                    <a:lumMod val="60000"/>
                    <a:lumOff val="40000"/>
                  </a:schemeClr>
                </a:solidFill>
                <a:latin typeface="Arial"/>
                <a:cs typeface="+mn-cs"/>
              </a:rPr>
              <a:t>”</a:t>
            </a:r>
            <a:endParaRPr lang="en-US" dirty="0">
              <a:solidFill>
                <a:schemeClr val="accent1">
                  <a:lumMod val="60000"/>
                  <a:lumOff val="40000"/>
                </a:schemeClr>
              </a:solidFill>
              <a:latin typeface="Arial"/>
              <a:cs typeface="+mn-cs"/>
            </a:endParaRPr>
          </a:p>
        </p:txBody>
      </p:sp>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7" name="Date Placeholder 3">
            <a:extLst>
              <a:ext uri="{FF2B5EF4-FFF2-40B4-BE49-F238E27FC236}">
                <a16:creationId xmlns:a16="http://schemas.microsoft.com/office/drawing/2014/main" id="{831AB368-EB85-47D0-B673-39058A5990F2}"/>
              </a:ext>
            </a:extLst>
          </p:cNvPr>
          <p:cNvSpPr>
            <a:spLocks noGrp="1"/>
          </p:cNvSpPr>
          <p:nvPr>
            <p:ph type="dt" sz="half" idx="14"/>
          </p:nvPr>
        </p:nvSpPr>
        <p:spPr/>
        <p:txBody>
          <a:bodyPr/>
          <a:lstStyle>
            <a:lvl1pPr>
              <a:defRPr/>
            </a:lvl1pPr>
          </a:lstStyle>
          <a:p>
            <a:pPr>
              <a:defRPr/>
            </a:pPr>
            <a:fld id="{392BEAF4-1877-4C56-B8E7-026E8D3CA591}" type="datetimeFigureOut">
              <a:rPr lang="es-CO"/>
              <a:pPr>
                <a:defRPr/>
              </a:pPr>
              <a:t>14/11/2017</a:t>
            </a:fld>
            <a:endParaRPr lang="es-CO"/>
          </a:p>
        </p:txBody>
      </p:sp>
      <p:sp>
        <p:nvSpPr>
          <p:cNvPr id="8" name="Footer Placeholder 4">
            <a:extLst>
              <a:ext uri="{FF2B5EF4-FFF2-40B4-BE49-F238E27FC236}">
                <a16:creationId xmlns:a16="http://schemas.microsoft.com/office/drawing/2014/main" id="{C12AF26A-9D9C-4DD2-8825-B56A5C69EA71}"/>
              </a:ext>
            </a:extLst>
          </p:cNvPr>
          <p:cNvSpPr>
            <a:spLocks noGrp="1"/>
          </p:cNvSpPr>
          <p:nvPr>
            <p:ph type="ftr" sz="quarter" idx="15"/>
          </p:nvPr>
        </p:nvSpPr>
        <p:spPr/>
        <p:txBody>
          <a:bodyPr/>
          <a:lstStyle>
            <a:lvl1pPr>
              <a:defRPr/>
            </a:lvl1pPr>
          </a:lstStyle>
          <a:p>
            <a:pPr>
              <a:defRPr/>
            </a:pPr>
            <a:endParaRPr lang="es-CO"/>
          </a:p>
        </p:txBody>
      </p:sp>
      <p:sp>
        <p:nvSpPr>
          <p:cNvPr id="9" name="Slide Number Placeholder 5">
            <a:extLst>
              <a:ext uri="{FF2B5EF4-FFF2-40B4-BE49-F238E27FC236}">
                <a16:creationId xmlns:a16="http://schemas.microsoft.com/office/drawing/2014/main" id="{9B360413-2A39-4A14-B238-5B12E63C778C}"/>
              </a:ext>
            </a:extLst>
          </p:cNvPr>
          <p:cNvSpPr>
            <a:spLocks noGrp="1"/>
          </p:cNvSpPr>
          <p:nvPr>
            <p:ph type="sldNum" sz="quarter" idx="16"/>
          </p:nvPr>
        </p:nvSpPr>
        <p:spPr/>
        <p:txBody>
          <a:bodyPr/>
          <a:lstStyle>
            <a:lvl1pPr>
              <a:defRPr/>
            </a:lvl1pPr>
          </a:lstStyle>
          <a:p>
            <a:fld id="{3F25A2E1-F2D6-4480-87EB-0304A508F2EA}" type="slidenum">
              <a:rPr lang="es-CO" altLang="es-CO"/>
              <a:pPr/>
              <a:t>‹Nº›</a:t>
            </a:fld>
            <a:endParaRPr lang="es-CO" altLang="es-CO"/>
          </a:p>
        </p:txBody>
      </p:sp>
    </p:spTree>
    <p:extLst>
      <p:ext uri="{BB962C8B-B14F-4D97-AF65-F5344CB8AC3E}">
        <p14:creationId xmlns:p14="http://schemas.microsoft.com/office/powerpoint/2010/main" val="35511592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a:extLst>
              <a:ext uri="{FF2B5EF4-FFF2-40B4-BE49-F238E27FC236}">
                <a16:creationId xmlns:a16="http://schemas.microsoft.com/office/drawing/2014/main" id="{4E27F575-7B6E-4CD3-9538-1EB410970480}"/>
              </a:ext>
            </a:extLst>
          </p:cNvPr>
          <p:cNvSpPr>
            <a:spLocks noGrp="1"/>
          </p:cNvSpPr>
          <p:nvPr>
            <p:ph type="dt" sz="half" idx="10"/>
          </p:nvPr>
        </p:nvSpPr>
        <p:spPr/>
        <p:txBody>
          <a:bodyPr/>
          <a:lstStyle>
            <a:lvl1pPr>
              <a:defRPr/>
            </a:lvl1pPr>
          </a:lstStyle>
          <a:p>
            <a:pPr>
              <a:defRPr/>
            </a:pPr>
            <a:fld id="{16F003B3-DF00-4855-B885-319662D9FB54}" type="datetimeFigureOut">
              <a:rPr lang="es-CO"/>
              <a:pPr>
                <a:defRPr/>
              </a:pPr>
              <a:t>14/11/2017</a:t>
            </a:fld>
            <a:endParaRPr lang="es-CO"/>
          </a:p>
        </p:txBody>
      </p:sp>
      <p:sp>
        <p:nvSpPr>
          <p:cNvPr id="5" name="Footer Placeholder 4">
            <a:extLst>
              <a:ext uri="{FF2B5EF4-FFF2-40B4-BE49-F238E27FC236}">
                <a16:creationId xmlns:a16="http://schemas.microsoft.com/office/drawing/2014/main" id="{64B7E923-8620-48FF-9306-3DFD35949897}"/>
              </a:ext>
            </a:extLst>
          </p:cNvPr>
          <p:cNvSpPr>
            <a:spLocks noGrp="1"/>
          </p:cNvSpPr>
          <p:nvPr>
            <p:ph type="ftr" sz="quarter" idx="11"/>
          </p:nvPr>
        </p:nvSpPr>
        <p:spPr/>
        <p:txBody>
          <a:bodyPr/>
          <a:lstStyle>
            <a:lvl1pPr>
              <a:defRPr/>
            </a:lvl1pPr>
          </a:lstStyle>
          <a:p>
            <a:pPr>
              <a:defRPr/>
            </a:pPr>
            <a:endParaRPr lang="es-CO"/>
          </a:p>
        </p:txBody>
      </p:sp>
      <p:sp>
        <p:nvSpPr>
          <p:cNvPr id="6" name="Slide Number Placeholder 5">
            <a:extLst>
              <a:ext uri="{FF2B5EF4-FFF2-40B4-BE49-F238E27FC236}">
                <a16:creationId xmlns:a16="http://schemas.microsoft.com/office/drawing/2014/main" id="{F58A8B75-130C-4743-B89F-1BD151C8FD24}"/>
              </a:ext>
            </a:extLst>
          </p:cNvPr>
          <p:cNvSpPr>
            <a:spLocks noGrp="1"/>
          </p:cNvSpPr>
          <p:nvPr>
            <p:ph type="sldNum" sz="quarter" idx="12"/>
          </p:nvPr>
        </p:nvSpPr>
        <p:spPr/>
        <p:txBody>
          <a:bodyPr/>
          <a:lstStyle>
            <a:lvl1pPr>
              <a:defRPr/>
            </a:lvl1pPr>
          </a:lstStyle>
          <a:p>
            <a:fld id="{9ECC57F3-7402-4969-9475-0B89DD0A3621}" type="slidenum">
              <a:rPr lang="es-CO" altLang="es-CO"/>
              <a:pPr/>
              <a:t>‹Nº›</a:t>
            </a:fld>
            <a:endParaRPr lang="es-CO" altLang="es-CO"/>
          </a:p>
        </p:txBody>
      </p:sp>
    </p:spTree>
    <p:extLst>
      <p:ext uri="{BB962C8B-B14F-4D97-AF65-F5344CB8AC3E}">
        <p14:creationId xmlns:p14="http://schemas.microsoft.com/office/powerpoint/2010/main" val="25037012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5" name="TextBox 23">
            <a:extLst>
              <a:ext uri="{FF2B5EF4-FFF2-40B4-BE49-F238E27FC236}">
                <a16:creationId xmlns:a16="http://schemas.microsoft.com/office/drawing/2014/main" id="{03ADB5F8-167D-4BBE-9CBB-C372B5E2BA27}"/>
              </a:ext>
            </a:extLst>
          </p:cNvPr>
          <p:cNvSpPr txBox="1"/>
          <p:nvPr/>
        </p:nvSpPr>
        <p:spPr>
          <a:xfrm>
            <a:off x="541338" y="790575"/>
            <a:ext cx="609600" cy="584200"/>
          </a:xfrm>
          <a:prstGeom prst="rect">
            <a:avLst/>
          </a:prstGeom>
        </p:spPr>
        <p:txBody>
          <a:bodyPr anchor="ctr"/>
          <a:lstStyle/>
          <a:p>
            <a:pPr fontAlgn="auto">
              <a:spcBef>
                <a:spcPts val="0"/>
              </a:spcBef>
              <a:spcAft>
                <a:spcPts val="0"/>
              </a:spcAft>
              <a:defRPr/>
            </a:pPr>
            <a:r>
              <a:rPr lang="en-US" sz="8000" dirty="0">
                <a:ln w="3175" cmpd="sng">
                  <a:noFill/>
                </a:ln>
                <a:solidFill>
                  <a:schemeClr val="accent1">
                    <a:lumMod val="60000"/>
                    <a:lumOff val="40000"/>
                  </a:schemeClr>
                </a:solidFill>
                <a:latin typeface="Arial"/>
                <a:cs typeface="+mn-cs"/>
              </a:rPr>
              <a:t>“</a:t>
            </a:r>
          </a:p>
        </p:txBody>
      </p:sp>
      <p:sp>
        <p:nvSpPr>
          <p:cNvPr id="6" name="TextBox 24">
            <a:extLst>
              <a:ext uri="{FF2B5EF4-FFF2-40B4-BE49-F238E27FC236}">
                <a16:creationId xmlns:a16="http://schemas.microsoft.com/office/drawing/2014/main" id="{73730B7E-6738-43BD-BE95-D0C068576B14}"/>
              </a:ext>
            </a:extLst>
          </p:cNvPr>
          <p:cNvSpPr txBox="1"/>
          <p:nvPr/>
        </p:nvSpPr>
        <p:spPr>
          <a:xfrm>
            <a:off x="8893175" y="2886075"/>
            <a:ext cx="609600" cy="585788"/>
          </a:xfrm>
          <a:prstGeom prst="rect">
            <a:avLst/>
          </a:prstGeom>
        </p:spPr>
        <p:txBody>
          <a:bodyPr anchor="ctr"/>
          <a:lstStyle/>
          <a:p>
            <a:pPr fontAlgn="auto">
              <a:spcBef>
                <a:spcPts val="0"/>
              </a:spcBef>
              <a:spcAft>
                <a:spcPts val="0"/>
              </a:spcAft>
              <a:defRPr/>
            </a:pPr>
            <a:r>
              <a:rPr lang="en-US" sz="8000" dirty="0">
                <a:ln w="3175" cmpd="sng">
                  <a:noFill/>
                </a:ln>
                <a:solidFill>
                  <a:schemeClr val="accent1">
                    <a:lumMod val="60000"/>
                    <a:lumOff val="40000"/>
                  </a:schemeClr>
                </a:solidFill>
                <a:latin typeface="Arial"/>
                <a:cs typeface="+mn-cs"/>
              </a:rPr>
              <a:t>”</a:t>
            </a:r>
          </a:p>
        </p:txBody>
      </p:sp>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7" name="Date Placeholder 3">
            <a:extLst>
              <a:ext uri="{FF2B5EF4-FFF2-40B4-BE49-F238E27FC236}">
                <a16:creationId xmlns:a16="http://schemas.microsoft.com/office/drawing/2014/main" id="{B956487E-8538-4626-AF9A-9C28775D9EA6}"/>
              </a:ext>
            </a:extLst>
          </p:cNvPr>
          <p:cNvSpPr>
            <a:spLocks noGrp="1"/>
          </p:cNvSpPr>
          <p:nvPr>
            <p:ph type="dt" sz="half" idx="14"/>
          </p:nvPr>
        </p:nvSpPr>
        <p:spPr/>
        <p:txBody>
          <a:bodyPr/>
          <a:lstStyle>
            <a:lvl1pPr>
              <a:defRPr/>
            </a:lvl1pPr>
          </a:lstStyle>
          <a:p>
            <a:pPr>
              <a:defRPr/>
            </a:pPr>
            <a:fld id="{FBC78C2B-6737-4A76-9CC4-D8C4A35E0AC0}" type="datetimeFigureOut">
              <a:rPr lang="es-CO"/>
              <a:pPr>
                <a:defRPr/>
              </a:pPr>
              <a:t>14/11/2017</a:t>
            </a:fld>
            <a:endParaRPr lang="es-CO"/>
          </a:p>
        </p:txBody>
      </p:sp>
      <p:sp>
        <p:nvSpPr>
          <p:cNvPr id="8" name="Footer Placeholder 4">
            <a:extLst>
              <a:ext uri="{FF2B5EF4-FFF2-40B4-BE49-F238E27FC236}">
                <a16:creationId xmlns:a16="http://schemas.microsoft.com/office/drawing/2014/main" id="{4B4BBDF6-152E-4A0D-95FA-62D906002508}"/>
              </a:ext>
            </a:extLst>
          </p:cNvPr>
          <p:cNvSpPr>
            <a:spLocks noGrp="1"/>
          </p:cNvSpPr>
          <p:nvPr>
            <p:ph type="ftr" sz="quarter" idx="15"/>
          </p:nvPr>
        </p:nvSpPr>
        <p:spPr/>
        <p:txBody>
          <a:bodyPr/>
          <a:lstStyle>
            <a:lvl1pPr>
              <a:defRPr/>
            </a:lvl1pPr>
          </a:lstStyle>
          <a:p>
            <a:pPr>
              <a:defRPr/>
            </a:pPr>
            <a:endParaRPr lang="es-CO"/>
          </a:p>
        </p:txBody>
      </p:sp>
      <p:sp>
        <p:nvSpPr>
          <p:cNvPr id="9" name="Slide Number Placeholder 5">
            <a:extLst>
              <a:ext uri="{FF2B5EF4-FFF2-40B4-BE49-F238E27FC236}">
                <a16:creationId xmlns:a16="http://schemas.microsoft.com/office/drawing/2014/main" id="{37C2018B-E4D3-48A8-B1B3-D437065A4F6C}"/>
              </a:ext>
            </a:extLst>
          </p:cNvPr>
          <p:cNvSpPr>
            <a:spLocks noGrp="1"/>
          </p:cNvSpPr>
          <p:nvPr>
            <p:ph type="sldNum" sz="quarter" idx="16"/>
          </p:nvPr>
        </p:nvSpPr>
        <p:spPr/>
        <p:txBody>
          <a:bodyPr/>
          <a:lstStyle>
            <a:lvl1pPr>
              <a:defRPr/>
            </a:lvl1pPr>
          </a:lstStyle>
          <a:p>
            <a:fld id="{E24257E3-9869-4365-93D3-883445264820}" type="slidenum">
              <a:rPr lang="es-CO" altLang="es-CO"/>
              <a:pPr/>
              <a:t>‹Nº›</a:t>
            </a:fld>
            <a:endParaRPr lang="es-CO" altLang="es-CO"/>
          </a:p>
        </p:txBody>
      </p:sp>
    </p:spTree>
    <p:extLst>
      <p:ext uri="{BB962C8B-B14F-4D97-AF65-F5344CB8AC3E}">
        <p14:creationId xmlns:p14="http://schemas.microsoft.com/office/powerpoint/2010/main" val="5625470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5" name="Date Placeholder 3">
            <a:extLst>
              <a:ext uri="{FF2B5EF4-FFF2-40B4-BE49-F238E27FC236}">
                <a16:creationId xmlns:a16="http://schemas.microsoft.com/office/drawing/2014/main" id="{E4D730EB-C4FC-454D-804F-DD8498E90562}"/>
              </a:ext>
            </a:extLst>
          </p:cNvPr>
          <p:cNvSpPr>
            <a:spLocks noGrp="1"/>
          </p:cNvSpPr>
          <p:nvPr>
            <p:ph type="dt" sz="half" idx="14"/>
          </p:nvPr>
        </p:nvSpPr>
        <p:spPr/>
        <p:txBody>
          <a:bodyPr/>
          <a:lstStyle>
            <a:lvl1pPr>
              <a:defRPr/>
            </a:lvl1pPr>
          </a:lstStyle>
          <a:p>
            <a:pPr>
              <a:defRPr/>
            </a:pPr>
            <a:fld id="{EE4ABF4A-0094-4280-A8B3-8F69B04B06AD}" type="datetimeFigureOut">
              <a:rPr lang="es-CO"/>
              <a:pPr>
                <a:defRPr/>
              </a:pPr>
              <a:t>14/11/2017</a:t>
            </a:fld>
            <a:endParaRPr lang="es-CO"/>
          </a:p>
        </p:txBody>
      </p:sp>
      <p:sp>
        <p:nvSpPr>
          <p:cNvPr id="6" name="Footer Placeholder 4">
            <a:extLst>
              <a:ext uri="{FF2B5EF4-FFF2-40B4-BE49-F238E27FC236}">
                <a16:creationId xmlns:a16="http://schemas.microsoft.com/office/drawing/2014/main" id="{82C633AB-408D-4159-830D-E632F0C194E4}"/>
              </a:ext>
            </a:extLst>
          </p:cNvPr>
          <p:cNvSpPr>
            <a:spLocks noGrp="1"/>
          </p:cNvSpPr>
          <p:nvPr>
            <p:ph type="ftr" sz="quarter" idx="15"/>
          </p:nvPr>
        </p:nvSpPr>
        <p:spPr/>
        <p:txBody>
          <a:bodyPr/>
          <a:lstStyle>
            <a:lvl1pPr>
              <a:defRPr/>
            </a:lvl1pPr>
          </a:lstStyle>
          <a:p>
            <a:pPr>
              <a:defRPr/>
            </a:pPr>
            <a:endParaRPr lang="es-CO"/>
          </a:p>
        </p:txBody>
      </p:sp>
      <p:sp>
        <p:nvSpPr>
          <p:cNvPr id="7" name="Slide Number Placeholder 5">
            <a:extLst>
              <a:ext uri="{FF2B5EF4-FFF2-40B4-BE49-F238E27FC236}">
                <a16:creationId xmlns:a16="http://schemas.microsoft.com/office/drawing/2014/main" id="{EE205038-DD49-4299-AB0B-86C61CA56DA9}"/>
              </a:ext>
            </a:extLst>
          </p:cNvPr>
          <p:cNvSpPr>
            <a:spLocks noGrp="1"/>
          </p:cNvSpPr>
          <p:nvPr>
            <p:ph type="sldNum" sz="quarter" idx="16"/>
          </p:nvPr>
        </p:nvSpPr>
        <p:spPr/>
        <p:txBody>
          <a:bodyPr/>
          <a:lstStyle>
            <a:lvl1pPr>
              <a:defRPr/>
            </a:lvl1pPr>
          </a:lstStyle>
          <a:p>
            <a:fld id="{8A65DE89-DEEB-40BC-A803-23E4642D4AF8}" type="slidenum">
              <a:rPr lang="es-CO" altLang="es-CO"/>
              <a:pPr/>
              <a:t>‹Nº›</a:t>
            </a:fld>
            <a:endParaRPr lang="es-CO" altLang="es-CO"/>
          </a:p>
        </p:txBody>
      </p:sp>
    </p:spTree>
    <p:extLst>
      <p:ext uri="{BB962C8B-B14F-4D97-AF65-F5344CB8AC3E}">
        <p14:creationId xmlns:p14="http://schemas.microsoft.com/office/powerpoint/2010/main" val="20048593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a:extLst>
              <a:ext uri="{FF2B5EF4-FFF2-40B4-BE49-F238E27FC236}">
                <a16:creationId xmlns:a16="http://schemas.microsoft.com/office/drawing/2014/main" id="{F13B5842-9DD9-40C9-AE83-610C55745321}"/>
              </a:ext>
            </a:extLst>
          </p:cNvPr>
          <p:cNvSpPr>
            <a:spLocks noGrp="1"/>
          </p:cNvSpPr>
          <p:nvPr>
            <p:ph type="dt" sz="half" idx="10"/>
          </p:nvPr>
        </p:nvSpPr>
        <p:spPr/>
        <p:txBody>
          <a:bodyPr/>
          <a:lstStyle>
            <a:lvl1pPr>
              <a:defRPr/>
            </a:lvl1pPr>
          </a:lstStyle>
          <a:p>
            <a:pPr>
              <a:defRPr/>
            </a:pPr>
            <a:fld id="{73A1BD8F-F963-425C-97B6-D1B862353BE1}" type="datetimeFigureOut">
              <a:rPr lang="es-CO"/>
              <a:pPr>
                <a:defRPr/>
              </a:pPr>
              <a:t>14/11/2017</a:t>
            </a:fld>
            <a:endParaRPr lang="es-CO"/>
          </a:p>
        </p:txBody>
      </p:sp>
      <p:sp>
        <p:nvSpPr>
          <p:cNvPr id="5" name="Footer Placeholder 4">
            <a:extLst>
              <a:ext uri="{FF2B5EF4-FFF2-40B4-BE49-F238E27FC236}">
                <a16:creationId xmlns:a16="http://schemas.microsoft.com/office/drawing/2014/main" id="{DB4D80EC-CC36-47D8-8428-E10C6826D6ED}"/>
              </a:ext>
            </a:extLst>
          </p:cNvPr>
          <p:cNvSpPr>
            <a:spLocks noGrp="1"/>
          </p:cNvSpPr>
          <p:nvPr>
            <p:ph type="ftr" sz="quarter" idx="11"/>
          </p:nvPr>
        </p:nvSpPr>
        <p:spPr/>
        <p:txBody>
          <a:bodyPr/>
          <a:lstStyle>
            <a:lvl1pPr>
              <a:defRPr/>
            </a:lvl1pPr>
          </a:lstStyle>
          <a:p>
            <a:pPr>
              <a:defRPr/>
            </a:pPr>
            <a:endParaRPr lang="es-CO"/>
          </a:p>
        </p:txBody>
      </p:sp>
      <p:sp>
        <p:nvSpPr>
          <p:cNvPr id="6" name="Slide Number Placeholder 5">
            <a:extLst>
              <a:ext uri="{FF2B5EF4-FFF2-40B4-BE49-F238E27FC236}">
                <a16:creationId xmlns:a16="http://schemas.microsoft.com/office/drawing/2014/main" id="{9C9451B9-BBAC-4BF0-A66F-9DC610A424C4}"/>
              </a:ext>
            </a:extLst>
          </p:cNvPr>
          <p:cNvSpPr>
            <a:spLocks noGrp="1"/>
          </p:cNvSpPr>
          <p:nvPr>
            <p:ph type="sldNum" sz="quarter" idx="12"/>
          </p:nvPr>
        </p:nvSpPr>
        <p:spPr/>
        <p:txBody>
          <a:bodyPr/>
          <a:lstStyle>
            <a:lvl1pPr>
              <a:defRPr/>
            </a:lvl1pPr>
          </a:lstStyle>
          <a:p>
            <a:fld id="{F3901D8F-27FA-422D-9184-1914063F6713}" type="slidenum">
              <a:rPr lang="es-CO" altLang="es-CO"/>
              <a:pPr/>
              <a:t>‹Nº›</a:t>
            </a:fld>
            <a:endParaRPr lang="es-CO" altLang="es-CO"/>
          </a:p>
        </p:txBody>
      </p:sp>
    </p:spTree>
    <p:extLst>
      <p:ext uri="{BB962C8B-B14F-4D97-AF65-F5344CB8AC3E}">
        <p14:creationId xmlns:p14="http://schemas.microsoft.com/office/powerpoint/2010/main" val="32563809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a:extLst>
              <a:ext uri="{FF2B5EF4-FFF2-40B4-BE49-F238E27FC236}">
                <a16:creationId xmlns:a16="http://schemas.microsoft.com/office/drawing/2014/main" id="{2DA0BEDE-6110-46F6-B788-70B8116CACED}"/>
              </a:ext>
            </a:extLst>
          </p:cNvPr>
          <p:cNvSpPr>
            <a:spLocks noGrp="1"/>
          </p:cNvSpPr>
          <p:nvPr>
            <p:ph type="dt" sz="half" idx="10"/>
          </p:nvPr>
        </p:nvSpPr>
        <p:spPr/>
        <p:txBody>
          <a:bodyPr/>
          <a:lstStyle>
            <a:lvl1pPr>
              <a:defRPr/>
            </a:lvl1pPr>
          </a:lstStyle>
          <a:p>
            <a:pPr>
              <a:defRPr/>
            </a:pPr>
            <a:fld id="{27C25799-0138-4D6C-8F0C-516B54AA0F67}" type="datetimeFigureOut">
              <a:rPr lang="es-CO"/>
              <a:pPr>
                <a:defRPr/>
              </a:pPr>
              <a:t>14/11/2017</a:t>
            </a:fld>
            <a:endParaRPr lang="es-CO"/>
          </a:p>
        </p:txBody>
      </p:sp>
      <p:sp>
        <p:nvSpPr>
          <p:cNvPr id="5" name="Footer Placeholder 4">
            <a:extLst>
              <a:ext uri="{FF2B5EF4-FFF2-40B4-BE49-F238E27FC236}">
                <a16:creationId xmlns:a16="http://schemas.microsoft.com/office/drawing/2014/main" id="{76BAAE7E-DB24-4FAF-AD68-F76899EE210A}"/>
              </a:ext>
            </a:extLst>
          </p:cNvPr>
          <p:cNvSpPr>
            <a:spLocks noGrp="1"/>
          </p:cNvSpPr>
          <p:nvPr>
            <p:ph type="ftr" sz="quarter" idx="11"/>
          </p:nvPr>
        </p:nvSpPr>
        <p:spPr/>
        <p:txBody>
          <a:bodyPr/>
          <a:lstStyle>
            <a:lvl1pPr>
              <a:defRPr/>
            </a:lvl1pPr>
          </a:lstStyle>
          <a:p>
            <a:pPr>
              <a:defRPr/>
            </a:pPr>
            <a:endParaRPr lang="es-CO"/>
          </a:p>
        </p:txBody>
      </p:sp>
      <p:sp>
        <p:nvSpPr>
          <p:cNvPr id="6" name="Slide Number Placeholder 5">
            <a:extLst>
              <a:ext uri="{FF2B5EF4-FFF2-40B4-BE49-F238E27FC236}">
                <a16:creationId xmlns:a16="http://schemas.microsoft.com/office/drawing/2014/main" id="{E6D3DA2A-4029-4622-AC81-F2980005CEED}"/>
              </a:ext>
            </a:extLst>
          </p:cNvPr>
          <p:cNvSpPr>
            <a:spLocks noGrp="1"/>
          </p:cNvSpPr>
          <p:nvPr>
            <p:ph type="sldNum" sz="quarter" idx="12"/>
          </p:nvPr>
        </p:nvSpPr>
        <p:spPr/>
        <p:txBody>
          <a:bodyPr/>
          <a:lstStyle>
            <a:lvl1pPr>
              <a:defRPr/>
            </a:lvl1pPr>
          </a:lstStyle>
          <a:p>
            <a:fld id="{0C882E92-505A-4EC0-8B7D-9F4DE0252199}" type="slidenum">
              <a:rPr lang="es-CO" altLang="es-CO"/>
              <a:pPr/>
              <a:t>‹Nº›</a:t>
            </a:fld>
            <a:endParaRPr lang="es-CO" altLang="es-CO"/>
          </a:p>
        </p:txBody>
      </p:sp>
    </p:spTree>
    <p:extLst>
      <p:ext uri="{BB962C8B-B14F-4D97-AF65-F5344CB8AC3E}">
        <p14:creationId xmlns:p14="http://schemas.microsoft.com/office/powerpoint/2010/main" val="3314352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a:extLst>
              <a:ext uri="{FF2B5EF4-FFF2-40B4-BE49-F238E27FC236}">
                <a16:creationId xmlns:a16="http://schemas.microsoft.com/office/drawing/2014/main" id="{277E2B98-1B0A-4F22-BC6E-50F657767EC4}"/>
              </a:ext>
            </a:extLst>
          </p:cNvPr>
          <p:cNvSpPr>
            <a:spLocks noGrp="1"/>
          </p:cNvSpPr>
          <p:nvPr>
            <p:ph type="dt" sz="half" idx="10"/>
          </p:nvPr>
        </p:nvSpPr>
        <p:spPr/>
        <p:txBody>
          <a:bodyPr/>
          <a:lstStyle>
            <a:lvl1pPr>
              <a:defRPr/>
            </a:lvl1pPr>
          </a:lstStyle>
          <a:p>
            <a:pPr>
              <a:defRPr/>
            </a:pPr>
            <a:fld id="{87B4E629-0E50-48B5-8AF0-CB26BD194FAA}" type="datetimeFigureOut">
              <a:rPr lang="es-CO"/>
              <a:pPr>
                <a:defRPr/>
              </a:pPr>
              <a:t>14/11/2017</a:t>
            </a:fld>
            <a:endParaRPr lang="es-CO"/>
          </a:p>
        </p:txBody>
      </p:sp>
      <p:sp>
        <p:nvSpPr>
          <p:cNvPr id="5" name="Footer Placeholder 4">
            <a:extLst>
              <a:ext uri="{FF2B5EF4-FFF2-40B4-BE49-F238E27FC236}">
                <a16:creationId xmlns:a16="http://schemas.microsoft.com/office/drawing/2014/main" id="{A5C0DE12-41E4-4123-A3B5-455C75DFFC5A}"/>
              </a:ext>
            </a:extLst>
          </p:cNvPr>
          <p:cNvSpPr>
            <a:spLocks noGrp="1"/>
          </p:cNvSpPr>
          <p:nvPr>
            <p:ph type="ftr" sz="quarter" idx="11"/>
          </p:nvPr>
        </p:nvSpPr>
        <p:spPr/>
        <p:txBody>
          <a:bodyPr/>
          <a:lstStyle>
            <a:lvl1pPr>
              <a:defRPr/>
            </a:lvl1pPr>
          </a:lstStyle>
          <a:p>
            <a:pPr>
              <a:defRPr/>
            </a:pPr>
            <a:endParaRPr lang="es-CO"/>
          </a:p>
        </p:txBody>
      </p:sp>
      <p:sp>
        <p:nvSpPr>
          <p:cNvPr id="6" name="Slide Number Placeholder 5">
            <a:extLst>
              <a:ext uri="{FF2B5EF4-FFF2-40B4-BE49-F238E27FC236}">
                <a16:creationId xmlns:a16="http://schemas.microsoft.com/office/drawing/2014/main" id="{7E4D86CC-FD0B-436B-8009-37793E42D556}"/>
              </a:ext>
            </a:extLst>
          </p:cNvPr>
          <p:cNvSpPr>
            <a:spLocks noGrp="1"/>
          </p:cNvSpPr>
          <p:nvPr>
            <p:ph type="sldNum" sz="quarter" idx="12"/>
          </p:nvPr>
        </p:nvSpPr>
        <p:spPr/>
        <p:txBody>
          <a:bodyPr/>
          <a:lstStyle>
            <a:lvl1pPr>
              <a:defRPr/>
            </a:lvl1pPr>
          </a:lstStyle>
          <a:p>
            <a:fld id="{AB045DA5-9B8F-4B92-BDD4-EA9DDF83AF27}" type="slidenum">
              <a:rPr lang="es-CO" altLang="es-CO"/>
              <a:pPr/>
              <a:t>‹Nº›</a:t>
            </a:fld>
            <a:endParaRPr lang="es-CO" altLang="es-CO"/>
          </a:p>
        </p:txBody>
      </p:sp>
    </p:spTree>
    <p:extLst>
      <p:ext uri="{BB962C8B-B14F-4D97-AF65-F5344CB8AC3E}">
        <p14:creationId xmlns:p14="http://schemas.microsoft.com/office/powerpoint/2010/main" val="3611237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a:extLst>
              <a:ext uri="{FF2B5EF4-FFF2-40B4-BE49-F238E27FC236}">
                <a16:creationId xmlns:a16="http://schemas.microsoft.com/office/drawing/2014/main" id="{A53DB1E9-EE4F-4D23-B15B-0E047701131D}"/>
              </a:ext>
            </a:extLst>
          </p:cNvPr>
          <p:cNvSpPr>
            <a:spLocks noGrp="1"/>
          </p:cNvSpPr>
          <p:nvPr>
            <p:ph type="dt" sz="half" idx="10"/>
          </p:nvPr>
        </p:nvSpPr>
        <p:spPr/>
        <p:txBody>
          <a:bodyPr/>
          <a:lstStyle>
            <a:lvl1pPr>
              <a:defRPr/>
            </a:lvl1pPr>
          </a:lstStyle>
          <a:p>
            <a:pPr>
              <a:defRPr/>
            </a:pPr>
            <a:fld id="{69DACCBC-7398-4183-82C4-F0D277697A8E}" type="datetimeFigureOut">
              <a:rPr lang="es-CO"/>
              <a:pPr>
                <a:defRPr/>
              </a:pPr>
              <a:t>14/11/2017</a:t>
            </a:fld>
            <a:endParaRPr lang="es-CO"/>
          </a:p>
        </p:txBody>
      </p:sp>
      <p:sp>
        <p:nvSpPr>
          <p:cNvPr id="5" name="Footer Placeholder 4">
            <a:extLst>
              <a:ext uri="{FF2B5EF4-FFF2-40B4-BE49-F238E27FC236}">
                <a16:creationId xmlns:a16="http://schemas.microsoft.com/office/drawing/2014/main" id="{B6BE7DE2-E4AD-426F-BC9F-144BB959E03D}"/>
              </a:ext>
            </a:extLst>
          </p:cNvPr>
          <p:cNvSpPr>
            <a:spLocks noGrp="1"/>
          </p:cNvSpPr>
          <p:nvPr>
            <p:ph type="ftr" sz="quarter" idx="11"/>
          </p:nvPr>
        </p:nvSpPr>
        <p:spPr/>
        <p:txBody>
          <a:bodyPr/>
          <a:lstStyle>
            <a:lvl1pPr>
              <a:defRPr/>
            </a:lvl1pPr>
          </a:lstStyle>
          <a:p>
            <a:pPr>
              <a:defRPr/>
            </a:pPr>
            <a:endParaRPr lang="es-CO"/>
          </a:p>
        </p:txBody>
      </p:sp>
      <p:sp>
        <p:nvSpPr>
          <p:cNvPr id="6" name="Slide Number Placeholder 5">
            <a:extLst>
              <a:ext uri="{FF2B5EF4-FFF2-40B4-BE49-F238E27FC236}">
                <a16:creationId xmlns:a16="http://schemas.microsoft.com/office/drawing/2014/main" id="{55F29537-0C56-44E9-8B55-6C40B1629CF0}"/>
              </a:ext>
            </a:extLst>
          </p:cNvPr>
          <p:cNvSpPr>
            <a:spLocks noGrp="1"/>
          </p:cNvSpPr>
          <p:nvPr>
            <p:ph type="sldNum" sz="quarter" idx="12"/>
          </p:nvPr>
        </p:nvSpPr>
        <p:spPr/>
        <p:txBody>
          <a:bodyPr/>
          <a:lstStyle>
            <a:lvl1pPr>
              <a:defRPr/>
            </a:lvl1pPr>
          </a:lstStyle>
          <a:p>
            <a:fld id="{0DB16C3E-7607-44F2-9A7E-F8C73D1D632E}" type="slidenum">
              <a:rPr lang="es-CO" altLang="es-CO"/>
              <a:pPr/>
              <a:t>‹Nº›</a:t>
            </a:fld>
            <a:endParaRPr lang="es-CO" altLang="es-CO"/>
          </a:p>
        </p:txBody>
      </p:sp>
    </p:spTree>
    <p:extLst>
      <p:ext uri="{BB962C8B-B14F-4D97-AF65-F5344CB8AC3E}">
        <p14:creationId xmlns:p14="http://schemas.microsoft.com/office/powerpoint/2010/main" val="2517580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3">
            <a:extLst>
              <a:ext uri="{FF2B5EF4-FFF2-40B4-BE49-F238E27FC236}">
                <a16:creationId xmlns:a16="http://schemas.microsoft.com/office/drawing/2014/main" id="{E53A36C4-2B14-487B-AEAE-115A061F89DA}"/>
              </a:ext>
            </a:extLst>
          </p:cNvPr>
          <p:cNvSpPr>
            <a:spLocks noGrp="1"/>
          </p:cNvSpPr>
          <p:nvPr>
            <p:ph type="dt" sz="half" idx="10"/>
          </p:nvPr>
        </p:nvSpPr>
        <p:spPr/>
        <p:txBody>
          <a:bodyPr/>
          <a:lstStyle>
            <a:lvl1pPr>
              <a:defRPr/>
            </a:lvl1pPr>
          </a:lstStyle>
          <a:p>
            <a:pPr>
              <a:defRPr/>
            </a:pPr>
            <a:fld id="{FC603C0D-BC1C-4F56-B53D-27C7F14DC39B}" type="datetimeFigureOut">
              <a:rPr lang="es-CO"/>
              <a:pPr>
                <a:defRPr/>
              </a:pPr>
              <a:t>14/11/2017</a:t>
            </a:fld>
            <a:endParaRPr lang="es-CO"/>
          </a:p>
        </p:txBody>
      </p:sp>
      <p:sp>
        <p:nvSpPr>
          <p:cNvPr id="6" name="Footer Placeholder 4">
            <a:extLst>
              <a:ext uri="{FF2B5EF4-FFF2-40B4-BE49-F238E27FC236}">
                <a16:creationId xmlns:a16="http://schemas.microsoft.com/office/drawing/2014/main" id="{4AF9FBD7-6595-455E-8FF8-837250817835}"/>
              </a:ext>
            </a:extLst>
          </p:cNvPr>
          <p:cNvSpPr>
            <a:spLocks noGrp="1"/>
          </p:cNvSpPr>
          <p:nvPr>
            <p:ph type="ftr" sz="quarter" idx="11"/>
          </p:nvPr>
        </p:nvSpPr>
        <p:spPr/>
        <p:txBody>
          <a:bodyPr/>
          <a:lstStyle>
            <a:lvl1pPr>
              <a:defRPr/>
            </a:lvl1pPr>
          </a:lstStyle>
          <a:p>
            <a:pPr>
              <a:defRPr/>
            </a:pPr>
            <a:endParaRPr lang="es-CO"/>
          </a:p>
        </p:txBody>
      </p:sp>
      <p:sp>
        <p:nvSpPr>
          <p:cNvPr id="7" name="Slide Number Placeholder 5">
            <a:extLst>
              <a:ext uri="{FF2B5EF4-FFF2-40B4-BE49-F238E27FC236}">
                <a16:creationId xmlns:a16="http://schemas.microsoft.com/office/drawing/2014/main" id="{F7575159-FB40-47D9-B733-9B74EBD85FD6}"/>
              </a:ext>
            </a:extLst>
          </p:cNvPr>
          <p:cNvSpPr>
            <a:spLocks noGrp="1"/>
          </p:cNvSpPr>
          <p:nvPr>
            <p:ph type="sldNum" sz="quarter" idx="12"/>
          </p:nvPr>
        </p:nvSpPr>
        <p:spPr/>
        <p:txBody>
          <a:bodyPr/>
          <a:lstStyle>
            <a:lvl1pPr>
              <a:defRPr/>
            </a:lvl1pPr>
          </a:lstStyle>
          <a:p>
            <a:fld id="{E4A8D2A3-3B4C-482F-9E50-9F3CDE50F605}" type="slidenum">
              <a:rPr lang="es-CO" altLang="es-CO"/>
              <a:pPr/>
              <a:t>‹Nº›</a:t>
            </a:fld>
            <a:endParaRPr lang="es-CO" altLang="es-CO"/>
          </a:p>
        </p:txBody>
      </p:sp>
    </p:spTree>
    <p:extLst>
      <p:ext uri="{BB962C8B-B14F-4D97-AF65-F5344CB8AC3E}">
        <p14:creationId xmlns:p14="http://schemas.microsoft.com/office/powerpoint/2010/main" val="4265903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3">
            <a:extLst>
              <a:ext uri="{FF2B5EF4-FFF2-40B4-BE49-F238E27FC236}">
                <a16:creationId xmlns:a16="http://schemas.microsoft.com/office/drawing/2014/main" id="{9A4D3AAB-99E3-4B6E-A3AE-F4BF799A14C2}"/>
              </a:ext>
            </a:extLst>
          </p:cNvPr>
          <p:cNvSpPr>
            <a:spLocks noGrp="1"/>
          </p:cNvSpPr>
          <p:nvPr>
            <p:ph type="dt" sz="half" idx="10"/>
          </p:nvPr>
        </p:nvSpPr>
        <p:spPr/>
        <p:txBody>
          <a:bodyPr/>
          <a:lstStyle>
            <a:lvl1pPr>
              <a:defRPr/>
            </a:lvl1pPr>
          </a:lstStyle>
          <a:p>
            <a:pPr>
              <a:defRPr/>
            </a:pPr>
            <a:fld id="{BD1979DA-594B-4949-95C3-67A74112DA91}" type="datetimeFigureOut">
              <a:rPr lang="es-CO"/>
              <a:pPr>
                <a:defRPr/>
              </a:pPr>
              <a:t>14/11/2017</a:t>
            </a:fld>
            <a:endParaRPr lang="es-CO"/>
          </a:p>
        </p:txBody>
      </p:sp>
      <p:sp>
        <p:nvSpPr>
          <p:cNvPr id="8" name="Footer Placeholder 4">
            <a:extLst>
              <a:ext uri="{FF2B5EF4-FFF2-40B4-BE49-F238E27FC236}">
                <a16:creationId xmlns:a16="http://schemas.microsoft.com/office/drawing/2014/main" id="{526609B9-9049-4AB4-B773-9CFC749A5A0B}"/>
              </a:ext>
            </a:extLst>
          </p:cNvPr>
          <p:cNvSpPr>
            <a:spLocks noGrp="1"/>
          </p:cNvSpPr>
          <p:nvPr>
            <p:ph type="ftr" sz="quarter" idx="11"/>
          </p:nvPr>
        </p:nvSpPr>
        <p:spPr/>
        <p:txBody>
          <a:bodyPr/>
          <a:lstStyle>
            <a:lvl1pPr>
              <a:defRPr/>
            </a:lvl1pPr>
          </a:lstStyle>
          <a:p>
            <a:pPr>
              <a:defRPr/>
            </a:pPr>
            <a:endParaRPr lang="es-CO"/>
          </a:p>
        </p:txBody>
      </p:sp>
      <p:sp>
        <p:nvSpPr>
          <p:cNvPr id="9" name="Slide Number Placeholder 5">
            <a:extLst>
              <a:ext uri="{FF2B5EF4-FFF2-40B4-BE49-F238E27FC236}">
                <a16:creationId xmlns:a16="http://schemas.microsoft.com/office/drawing/2014/main" id="{9D6887D3-DEC5-4408-893C-6D468BBD537E}"/>
              </a:ext>
            </a:extLst>
          </p:cNvPr>
          <p:cNvSpPr>
            <a:spLocks noGrp="1"/>
          </p:cNvSpPr>
          <p:nvPr>
            <p:ph type="sldNum" sz="quarter" idx="12"/>
          </p:nvPr>
        </p:nvSpPr>
        <p:spPr/>
        <p:txBody>
          <a:bodyPr/>
          <a:lstStyle>
            <a:lvl1pPr>
              <a:defRPr/>
            </a:lvl1pPr>
          </a:lstStyle>
          <a:p>
            <a:fld id="{3A954C2D-BFB4-4FF9-9382-56B8973D9124}" type="slidenum">
              <a:rPr lang="es-CO" altLang="es-CO"/>
              <a:pPr/>
              <a:t>‹Nº›</a:t>
            </a:fld>
            <a:endParaRPr lang="es-CO" altLang="es-CO"/>
          </a:p>
        </p:txBody>
      </p:sp>
    </p:spTree>
    <p:extLst>
      <p:ext uri="{BB962C8B-B14F-4D97-AF65-F5344CB8AC3E}">
        <p14:creationId xmlns:p14="http://schemas.microsoft.com/office/powerpoint/2010/main" val="2538564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3">
            <a:extLst>
              <a:ext uri="{FF2B5EF4-FFF2-40B4-BE49-F238E27FC236}">
                <a16:creationId xmlns:a16="http://schemas.microsoft.com/office/drawing/2014/main" id="{E2FE665C-C8BD-4440-9B51-3380EF961099}"/>
              </a:ext>
            </a:extLst>
          </p:cNvPr>
          <p:cNvSpPr>
            <a:spLocks noGrp="1"/>
          </p:cNvSpPr>
          <p:nvPr>
            <p:ph type="dt" sz="half" idx="10"/>
          </p:nvPr>
        </p:nvSpPr>
        <p:spPr/>
        <p:txBody>
          <a:bodyPr/>
          <a:lstStyle>
            <a:lvl1pPr>
              <a:defRPr/>
            </a:lvl1pPr>
          </a:lstStyle>
          <a:p>
            <a:pPr>
              <a:defRPr/>
            </a:pPr>
            <a:fld id="{FD2BADBC-238E-4818-903F-3CB2BD8D159B}" type="datetimeFigureOut">
              <a:rPr lang="es-CO"/>
              <a:pPr>
                <a:defRPr/>
              </a:pPr>
              <a:t>14/11/2017</a:t>
            </a:fld>
            <a:endParaRPr lang="es-CO"/>
          </a:p>
        </p:txBody>
      </p:sp>
      <p:sp>
        <p:nvSpPr>
          <p:cNvPr id="4" name="Footer Placeholder 4">
            <a:extLst>
              <a:ext uri="{FF2B5EF4-FFF2-40B4-BE49-F238E27FC236}">
                <a16:creationId xmlns:a16="http://schemas.microsoft.com/office/drawing/2014/main" id="{32252A46-0550-4A26-885B-3C50B4693485}"/>
              </a:ext>
            </a:extLst>
          </p:cNvPr>
          <p:cNvSpPr>
            <a:spLocks noGrp="1"/>
          </p:cNvSpPr>
          <p:nvPr>
            <p:ph type="ftr" sz="quarter" idx="11"/>
          </p:nvPr>
        </p:nvSpPr>
        <p:spPr/>
        <p:txBody>
          <a:bodyPr/>
          <a:lstStyle>
            <a:lvl1pPr>
              <a:defRPr/>
            </a:lvl1pPr>
          </a:lstStyle>
          <a:p>
            <a:pPr>
              <a:defRPr/>
            </a:pPr>
            <a:endParaRPr lang="es-CO"/>
          </a:p>
        </p:txBody>
      </p:sp>
      <p:sp>
        <p:nvSpPr>
          <p:cNvPr id="5" name="Slide Number Placeholder 5">
            <a:extLst>
              <a:ext uri="{FF2B5EF4-FFF2-40B4-BE49-F238E27FC236}">
                <a16:creationId xmlns:a16="http://schemas.microsoft.com/office/drawing/2014/main" id="{56F66302-2EFB-444B-AF02-BE9F16176BC1}"/>
              </a:ext>
            </a:extLst>
          </p:cNvPr>
          <p:cNvSpPr>
            <a:spLocks noGrp="1"/>
          </p:cNvSpPr>
          <p:nvPr>
            <p:ph type="sldNum" sz="quarter" idx="12"/>
          </p:nvPr>
        </p:nvSpPr>
        <p:spPr/>
        <p:txBody>
          <a:bodyPr/>
          <a:lstStyle>
            <a:lvl1pPr>
              <a:defRPr/>
            </a:lvl1pPr>
          </a:lstStyle>
          <a:p>
            <a:fld id="{9A6777E7-E7EA-4BEE-AB99-31F1BA34B904}" type="slidenum">
              <a:rPr lang="es-CO" altLang="es-CO"/>
              <a:pPr/>
              <a:t>‹Nº›</a:t>
            </a:fld>
            <a:endParaRPr lang="es-CO" altLang="es-CO"/>
          </a:p>
        </p:txBody>
      </p:sp>
    </p:spTree>
    <p:extLst>
      <p:ext uri="{BB962C8B-B14F-4D97-AF65-F5344CB8AC3E}">
        <p14:creationId xmlns:p14="http://schemas.microsoft.com/office/powerpoint/2010/main" val="2936674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73972468-8234-484C-96BE-2F11790862DB}"/>
              </a:ext>
            </a:extLst>
          </p:cNvPr>
          <p:cNvSpPr>
            <a:spLocks noGrp="1"/>
          </p:cNvSpPr>
          <p:nvPr>
            <p:ph type="dt" sz="half" idx="10"/>
          </p:nvPr>
        </p:nvSpPr>
        <p:spPr/>
        <p:txBody>
          <a:bodyPr/>
          <a:lstStyle>
            <a:lvl1pPr>
              <a:defRPr/>
            </a:lvl1pPr>
          </a:lstStyle>
          <a:p>
            <a:pPr>
              <a:defRPr/>
            </a:pPr>
            <a:fld id="{7322838F-3CCF-4ED5-A1BA-D1E8BC9F84F7}" type="datetimeFigureOut">
              <a:rPr lang="es-CO"/>
              <a:pPr>
                <a:defRPr/>
              </a:pPr>
              <a:t>14/11/2017</a:t>
            </a:fld>
            <a:endParaRPr lang="es-CO"/>
          </a:p>
        </p:txBody>
      </p:sp>
      <p:sp>
        <p:nvSpPr>
          <p:cNvPr id="3" name="Footer Placeholder 4">
            <a:extLst>
              <a:ext uri="{FF2B5EF4-FFF2-40B4-BE49-F238E27FC236}">
                <a16:creationId xmlns:a16="http://schemas.microsoft.com/office/drawing/2014/main" id="{EA4685A3-CA30-4669-B932-A1D936701967}"/>
              </a:ext>
            </a:extLst>
          </p:cNvPr>
          <p:cNvSpPr>
            <a:spLocks noGrp="1"/>
          </p:cNvSpPr>
          <p:nvPr>
            <p:ph type="ftr" sz="quarter" idx="11"/>
          </p:nvPr>
        </p:nvSpPr>
        <p:spPr/>
        <p:txBody>
          <a:bodyPr/>
          <a:lstStyle>
            <a:lvl1pPr>
              <a:defRPr/>
            </a:lvl1pPr>
          </a:lstStyle>
          <a:p>
            <a:pPr>
              <a:defRPr/>
            </a:pPr>
            <a:endParaRPr lang="es-CO"/>
          </a:p>
        </p:txBody>
      </p:sp>
      <p:sp>
        <p:nvSpPr>
          <p:cNvPr id="4" name="Slide Number Placeholder 5">
            <a:extLst>
              <a:ext uri="{FF2B5EF4-FFF2-40B4-BE49-F238E27FC236}">
                <a16:creationId xmlns:a16="http://schemas.microsoft.com/office/drawing/2014/main" id="{E7195C20-0434-4191-8AB6-2E53C361F474}"/>
              </a:ext>
            </a:extLst>
          </p:cNvPr>
          <p:cNvSpPr>
            <a:spLocks noGrp="1"/>
          </p:cNvSpPr>
          <p:nvPr>
            <p:ph type="sldNum" sz="quarter" idx="12"/>
          </p:nvPr>
        </p:nvSpPr>
        <p:spPr/>
        <p:txBody>
          <a:bodyPr/>
          <a:lstStyle>
            <a:lvl1pPr>
              <a:defRPr/>
            </a:lvl1pPr>
          </a:lstStyle>
          <a:p>
            <a:fld id="{37130099-CCF1-4E0A-ADA5-F283AB0A92AF}" type="slidenum">
              <a:rPr lang="es-CO" altLang="es-CO"/>
              <a:pPr/>
              <a:t>‹Nº›</a:t>
            </a:fld>
            <a:endParaRPr lang="es-CO" altLang="es-CO"/>
          </a:p>
        </p:txBody>
      </p:sp>
    </p:spTree>
    <p:extLst>
      <p:ext uri="{BB962C8B-B14F-4D97-AF65-F5344CB8AC3E}">
        <p14:creationId xmlns:p14="http://schemas.microsoft.com/office/powerpoint/2010/main" val="3813517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el estilo de texto del patrón</a:t>
            </a:r>
          </a:p>
        </p:txBody>
      </p:sp>
      <p:sp>
        <p:nvSpPr>
          <p:cNvPr id="5" name="Date Placeholder 3">
            <a:extLst>
              <a:ext uri="{FF2B5EF4-FFF2-40B4-BE49-F238E27FC236}">
                <a16:creationId xmlns:a16="http://schemas.microsoft.com/office/drawing/2014/main" id="{354BFB01-9E21-444D-90DD-B889A0451040}"/>
              </a:ext>
            </a:extLst>
          </p:cNvPr>
          <p:cNvSpPr>
            <a:spLocks noGrp="1"/>
          </p:cNvSpPr>
          <p:nvPr>
            <p:ph type="dt" sz="half" idx="10"/>
          </p:nvPr>
        </p:nvSpPr>
        <p:spPr/>
        <p:txBody>
          <a:bodyPr/>
          <a:lstStyle>
            <a:lvl1pPr>
              <a:defRPr/>
            </a:lvl1pPr>
          </a:lstStyle>
          <a:p>
            <a:pPr>
              <a:defRPr/>
            </a:pPr>
            <a:fld id="{F876C165-8BD8-4529-B78F-F9B5116CB7B6}" type="datetimeFigureOut">
              <a:rPr lang="es-CO"/>
              <a:pPr>
                <a:defRPr/>
              </a:pPr>
              <a:t>14/11/2017</a:t>
            </a:fld>
            <a:endParaRPr lang="es-CO"/>
          </a:p>
        </p:txBody>
      </p:sp>
      <p:sp>
        <p:nvSpPr>
          <p:cNvPr id="6" name="Footer Placeholder 4">
            <a:extLst>
              <a:ext uri="{FF2B5EF4-FFF2-40B4-BE49-F238E27FC236}">
                <a16:creationId xmlns:a16="http://schemas.microsoft.com/office/drawing/2014/main" id="{861F64ED-96C5-4210-9802-E7D3E20DF44F}"/>
              </a:ext>
            </a:extLst>
          </p:cNvPr>
          <p:cNvSpPr>
            <a:spLocks noGrp="1"/>
          </p:cNvSpPr>
          <p:nvPr>
            <p:ph type="ftr" sz="quarter" idx="11"/>
          </p:nvPr>
        </p:nvSpPr>
        <p:spPr/>
        <p:txBody>
          <a:bodyPr/>
          <a:lstStyle>
            <a:lvl1pPr>
              <a:defRPr/>
            </a:lvl1pPr>
          </a:lstStyle>
          <a:p>
            <a:pPr>
              <a:defRPr/>
            </a:pPr>
            <a:endParaRPr lang="es-CO"/>
          </a:p>
        </p:txBody>
      </p:sp>
      <p:sp>
        <p:nvSpPr>
          <p:cNvPr id="7" name="Slide Number Placeholder 5">
            <a:extLst>
              <a:ext uri="{FF2B5EF4-FFF2-40B4-BE49-F238E27FC236}">
                <a16:creationId xmlns:a16="http://schemas.microsoft.com/office/drawing/2014/main" id="{85767658-7530-4A0C-9B3F-A8E0D5BEC9D8}"/>
              </a:ext>
            </a:extLst>
          </p:cNvPr>
          <p:cNvSpPr>
            <a:spLocks noGrp="1"/>
          </p:cNvSpPr>
          <p:nvPr>
            <p:ph type="sldNum" sz="quarter" idx="12"/>
          </p:nvPr>
        </p:nvSpPr>
        <p:spPr/>
        <p:txBody>
          <a:bodyPr/>
          <a:lstStyle>
            <a:lvl1pPr>
              <a:defRPr/>
            </a:lvl1pPr>
          </a:lstStyle>
          <a:p>
            <a:fld id="{B5BF01EB-3A31-4BAA-B5BF-E6CC632A097C}" type="slidenum">
              <a:rPr lang="es-CO" altLang="es-CO"/>
              <a:pPr/>
              <a:t>‹Nº›</a:t>
            </a:fld>
            <a:endParaRPr lang="es-CO" altLang="es-CO"/>
          </a:p>
        </p:txBody>
      </p:sp>
    </p:spTree>
    <p:extLst>
      <p:ext uri="{BB962C8B-B14F-4D97-AF65-F5344CB8AC3E}">
        <p14:creationId xmlns:p14="http://schemas.microsoft.com/office/powerpoint/2010/main" val="26694286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ES" noProof="0"/>
              <a:t>Haga clic en el icono para agregar una imagen</a:t>
            </a:r>
            <a:endParaRPr lang="en-US" noProof="0"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3">
            <a:extLst>
              <a:ext uri="{FF2B5EF4-FFF2-40B4-BE49-F238E27FC236}">
                <a16:creationId xmlns:a16="http://schemas.microsoft.com/office/drawing/2014/main" id="{AE42DBB8-AC1E-4BCA-9498-D1C204D5ACD5}"/>
              </a:ext>
            </a:extLst>
          </p:cNvPr>
          <p:cNvSpPr>
            <a:spLocks noGrp="1"/>
          </p:cNvSpPr>
          <p:nvPr>
            <p:ph type="dt" sz="half" idx="10"/>
          </p:nvPr>
        </p:nvSpPr>
        <p:spPr/>
        <p:txBody>
          <a:bodyPr/>
          <a:lstStyle>
            <a:lvl1pPr>
              <a:defRPr/>
            </a:lvl1pPr>
          </a:lstStyle>
          <a:p>
            <a:pPr>
              <a:defRPr/>
            </a:pPr>
            <a:fld id="{F9683372-0803-41F4-BE09-D060356F384A}" type="datetimeFigureOut">
              <a:rPr lang="es-CO"/>
              <a:pPr>
                <a:defRPr/>
              </a:pPr>
              <a:t>14/11/2017</a:t>
            </a:fld>
            <a:endParaRPr lang="es-CO"/>
          </a:p>
        </p:txBody>
      </p:sp>
      <p:sp>
        <p:nvSpPr>
          <p:cNvPr id="6" name="Footer Placeholder 4">
            <a:extLst>
              <a:ext uri="{FF2B5EF4-FFF2-40B4-BE49-F238E27FC236}">
                <a16:creationId xmlns:a16="http://schemas.microsoft.com/office/drawing/2014/main" id="{1C2665DF-2DFC-4798-A5B4-E85577F5EE10}"/>
              </a:ext>
            </a:extLst>
          </p:cNvPr>
          <p:cNvSpPr>
            <a:spLocks noGrp="1"/>
          </p:cNvSpPr>
          <p:nvPr>
            <p:ph type="ftr" sz="quarter" idx="11"/>
          </p:nvPr>
        </p:nvSpPr>
        <p:spPr/>
        <p:txBody>
          <a:bodyPr/>
          <a:lstStyle>
            <a:lvl1pPr>
              <a:defRPr/>
            </a:lvl1pPr>
          </a:lstStyle>
          <a:p>
            <a:pPr>
              <a:defRPr/>
            </a:pPr>
            <a:endParaRPr lang="es-CO"/>
          </a:p>
        </p:txBody>
      </p:sp>
      <p:sp>
        <p:nvSpPr>
          <p:cNvPr id="7" name="Slide Number Placeholder 5">
            <a:extLst>
              <a:ext uri="{FF2B5EF4-FFF2-40B4-BE49-F238E27FC236}">
                <a16:creationId xmlns:a16="http://schemas.microsoft.com/office/drawing/2014/main" id="{D0FE1BD8-6903-441B-B83A-3F32F59CD52F}"/>
              </a:ext>
            </a:extLst>
          </p:cNvPr>
          <p:cNvSpPr>
            <a:spLocks noGrp="1"/>
          </p:cNvSpPr>
          <p:nvPr>
            <p:ph type="sldNum" sz="quarter" idx="12"/>
          </p:nvPr>
        </p:nvSpPr>
        <p:spPr/>
        <p:txBody>
          <a:bodyPr/>
          <a:lstStyle>
            <a:lvl1pPr>
              <a:defRPr/>
            </a:lvl1pPr>
          </a:lstStyle>
          <a:p>
            <a:fld id="{FA97324E-2E42-43B3-8016-28B284E57B14}" type="slidenum">
              <a:rPr lang="es-CO" altLang="es-CO"/>
              <a:pPr/>
              <a:t>‹Nº›</a:t>
            </a:fld>
            <a:endParaRPr lang="es-CO" altLang="es-CO"/>
          </a:p>
        </p:txBody>
      </p:sp>
    </p:spTree>
    <p:extLst>
      <p:ext uri="{BB962C8B-B14F-4D97-AF65-F5344CB8AC3E}">
        <p14:creationId xmlns:p14="http://schemas.microsoft.com/office/powerpoint/2010/main" val="2748368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6">
            <a:extLst>
              <a:ext uri="{FF2B5EF4-FFF2-40B4-BE49-F238E27FC236}">
                <a16:creationId xmlns:a16="http://schemas.microsoft.com/office/drawing/2014/main" id="{417B3E89-F3DA-4BF0-819B-66DA7E1FC0C7}"/>
              </a:ext>
            </a:extLst>
          </p:cNvPr>
          <p:cNvGrpSpPr>
            <a:grpSpLocks/>
          </p:cNvGrpSpPr>
          <p:nvPr/>
        </p:nvGrpSpPr>
        <p:grpSpPr bwMode="auto">
          <a:xfrm>
            <a:off x="0" y="-7938"/>
            <a:ext cx="12192000" cy="6865938"/>
            <a:chOff x="0" y="-8467"/>
            <a:chExt cx="12192000" cy="6866467"/>
          </a:xfrm>
        </p:grpSpPr>
        <p:cxnSp>
          <p:nvCxnSpPr>
            <p:cNvPr id="20" name="Straight Connector 19">
              <a:extLst>
                <a:ext uri="{FF2B5EF4-FFF2-40B4-BE49-F238E27FC236}">
                  <a16:creationId xmlns:a16="http://schemas.microsoft.com/office/drawing/2014/main" id="{4D27A60B-6E6C-4B4B-8FD4-B5E22C19F267}"/>
                </a:ext>
              </a:extLst>
            </p:cNvPr>
            <p:cNvCxnSpPr/>
            <p:nvPr/>
          </p:nvCxnSpPr>
          <p:spPr>
            <a:xfrm>
              <a:off x="9371013" y="-528"/>
              <a:ext cx="1219200" cy="6858528"/>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55F1011F-4177-4203-9541-13980DE1C274}"/>
                </a:ext>
              </a:extLst>
            </p:cNvPr>
            <p:cNvCxnSpPr/>
            <p:nvPr/>
          </p:nvCxnSpPr>
          <p:spPr>
            <a:xfrm flipH="1">
              <a:off x="7424738" y="3681168"/>
              <a:ext cx="4764087" cy="3176832"/>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a:extLst>
                <a:ext uri="{FF2B5EF4-FFF2-40B4-BE49-F238E27FC236}">
                  <a16:creationId xmlns:a16="http://schemas.microsoft.com/office/drawing/2014/main" id="{DEC3682F-3906-45F0-AAFC-33C63848BDA0}"/>
                </a:ext>
              </a:extLst>
            </p:cNvPr>
            <p:cNvSpPr/>
            <p:nvPr/>
          </p:nvSpPr>
          <p:spPr>
            <a:xfrm>
              <a:off x="9182100" y="-8467"/>
              <a:ext cx="3006725"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a:extLst>
                <a:ext uri="{FF2B5EF4-FFF2-40B4-BE49-F238E27FC236}">
                  <a16:creationId xmlns:a16="http://schemas.microsoft.com/office/drawing/2014/main" id="{7CBCEBE1-B75D-4805-95DB-0B9A99510FD4}"/>
                </a:ext>
              </a:extLst>
            </p:cNvPr>
            <p:cNvSpPr/>
            <p:nvPr/>
          </p:nvSpPr>
          <p:spPr>
            <a:xfrm>
              <a:off x="9602788" y="-8467"/>
              <a:ext cx="2589212"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a:extLst>
                <a:ext uri="{FF2B5EF4-FFF2-40B4-BE49-F238E27FC236}">
                  <a16:creationId xmlns:a16="http://schemas.microsoft.com/office/drawing/2014/main" id="{68AADFEC-3CF7-4160-B82E-3254788693A1}"/>
                </a:ext>
              </a:extLst>
            </p:cNvPr>
            <p:cNvSpPr/>
            <p:nvPr/>
          </p:nvSpPr>
          <p:spPr>
            <a:xfrm>
              <a:off x="8932863" y="3047706"/>
              <a:ext cx="3259137" cy="3810294"/>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a:extLst>
                <a:ext uri="{FF2B5EF4-FFF2-40B4-BE49-F238E27FC236}">
                  <a16:creationId xmlns:a16="http://schemas.microsoft.com/office/drawing/2014/main" id="{2C21F603-0435-4634-920C-3715C0CD7AC0}"/>
                </a:ext>
              </a:extLst>
            </p:cNvPr>
            <p:cNvSpPr/>
            <p:nvPr/>
          </p:nvSpPr>
          <p:spPr>
            <a:xfrm>
              <a:off x="9334500" y="-8467"/>
              <a:ext cx="2854325"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a:extLst>
                <a:ext uri="{FF2B5EF4-FFF2-40B4-BE49-F238E27FC236}">
                  <a16:creationId xmlns:a16="http://schemas.microsoft.com/office/drawing/2014/main" id="{7E5ACF15-D96F-4A91-B794-C53BBE9100E5}"/>
                </a:ext>
              </a:extLst>
            </p:cNvPr>
            <p:cNvSpPr/>
            <p:nvPr/>
          </p:nvSpPr>
          <p:spPr>
            <a:xfrm>
              <a:off x="10898188" y="-8467"/>
              <a:ext cx="1290637"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a:extLst>
                <a:ext uri="{FF2B5EF4-FFF2-40B4-BE49-F238E27FC236}">
                  <a16:creationId xmlns:a16="http://schemas.microsoft.com/office/drawing/2014/main" id="{2BCA9A04-5612-4A92-AF00-E13F9955D054}"/>
                </a:ext>
              </a:extLst>
            </p:cNvPr>
            <p:cNvSpPr/>
            <p:nvPr/>
          </p:nvSpPr>
          <p:spPr>
            <a:xfrm>
              <a:off x="10939463" y="-8467"/>
              <a:ext cx="1249362"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a:extLst>
                <a:ext uri="{FF2B5EF4-FFF2-40B4-BE49-F238E27FC236}">
                  <a16:creationId xmlns:a16="http://schemas.microsoft.com/office/drawing/2014/main" id="{3F9C46C6-02F2-4343-B889-CB1B86C2ED73}"/>
                </a:ext>
              </a:extLst>
            </p:cNvPr>
            <p:cNvSpPr/>
            <p:nvPr/>
          </p:nvSpPr>
          <p:spPr>
            <a:xfrm>
              <a:off x="10371138" y="3589086"/>
              <a:ext cx="1817687" cy="3268914"/>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a:extLst>
                <a:ext uri="{FF2B5EF4-FFF2-40B4-BE49-F238E27FC236}">
                  <a16:creationId xmlns:a16="http://schemas.microsoft.com/office/drawing/2014/main" id="{B3204398-7E92-4E4B-9A26-A45F79832BEB}"/>
                </a:ext>
              </a:extLst>
            </p:cNvPr>
            <p:cNvSpPr/>
            <p:nvPr/>
          </p:nvSpPr>
          <p:spPr>
            <a:xfrm>
              <a:off x="0" y="4012981"/>
              <a:ext cx="449263" cy="2845019"/>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1027" name="Title Placeholder 1">
            <a:extLst>
              <a:ext uri="{FF2B5EF4-FFF2-40B4-BE49-F238E27FC236}">
                <a16:creationId xmlns:a16="http://schemas.microsoft.com/office/drawing/2014/main" id="{519411A8-D9B7-4377-8307-F2B3E18C0261}"/>
              </a:ext>
            </a:extLst>
          </p:cNvPr>
          <p:cNvSpPr>
            <a:spLocks noGrp="1"/>
          </p:cNvSpPr>
          <p:nvPr>
            <p:ph type="title"/>
          </p:nvPr>
        </p:nvSpPr>
        <p:spPr bwMode="auto">
          <a:xfrm>
            <a:off x="677863" y="609600"/>
            <a:ext cx="8596312"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CO"/>
              <a:t>Haga clic para modificar el estilo de título del patrón</a:t>
            </a:r>
            <a:endParaRPr lang="en-US" altLang="es-CO"/>
          </a:p>
        </p:txBody>
      </p:sp>
      <p:sp>
        <p:nvSpPr>
          <p:cNvPr id="1028" name="Text Placeholder 2">
            <a:extLst>
              <a:ext uri="{FF2B5EF4-FFF2-40B4-BE49-F238E27FC236}">
                <a16:creationId xmlns:a16="http://schemas.microsoft.com/office/drawing/2014/main" id="{CCC6C5EC-87D4-49DA-8D52-CD03DB328167}"/>
              </a:ext>
            </a:extLst>
          </p:cNvPr>
          <p:cNvSpPr>
            <a:spLocks noGrp="1"/>
          </p:cNvSpPr>
          <p:nvPr>
            <p:ph type="body" idx="1"/>
          </p:nvPr>
        </p:nvSpPr>
        <p:spPr bwMode="auto">
          <a:xfrm>
            <a:off x="677863" y="2160588"/>
            <a:ext cx="8596312" cy="388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CO"/>
              <a:t>Haga clic para modificar el estilo de texto del patrón</a:t>
            </a:r>
          </a:p>
          <a:p>
            <a:pPr lvl="1"/>
            <a:r>
              <a:rPr lang="es-ES" altLang="es-CO"/>
              <a:t>Segundo nivel</a:t>
            </a:r>
          </a:p>
          <a:p>
            <a:pPr lvl="2"/>
            <a:r>
              <a:rPr lang="es-ES" altLang="es-CO"/>
              <a:t>Tercer nivel</a:t>
            </a:r>
          </a:p>
          <a:p>
            <a:pPr lvl="3"/>
            <a:r>
              <a:rPr lang="es-ES" altLang="es-CO"/>
              <a:t>Cuarto nivel</a:t>
            </a:r>
          </a:p>
          <a:p>
            <a:pPr lvl="4"/>
            <a:r>
              <a:rPr lang="es-ES" altLang="es-CO"/>
              <a:t>Quinto nivel</a:t>
            </a:r>
            <a:endParaRPr lang="en-US" altLang="es-CO"/>
          </a:p>
        </p:txBody>
      </p:sp>
      <p:sp>
        <p:nvSpPr>
          <p:cNvPr id="4" name="Date Placeholder 3">
            <a:extLst>
              <a:ext uri="{FF2B5EF4-FFF2-40B4-BE49-F238E27FC236}">
                <a16:creationId xmlns:a16="http://schemas.microsoft.com/office/drawing/2014/main" id="{871F006F-055E-409B-B346-104E36F09D86}"/>
              </a:ext>
            </a:extLst>
          </p:cNvPr>
          <p:cNvSpPr>
            <a:spLocks noGrp="1"/>
          </p:cNvSpPr>
          <p:nvPr>
            <p:ph type="dt" sz="half" idx="2"/>
          </p:nvPr>
        </p:nvSpPr>
        <p:spPr>
          <a:xfrm>
            <a:off x="7205663" y="6042025"/>
            <a:ext cx="911225" cy="365125"/>
          </a:xfrm>
          <a:prstGeom prst="rect">
            <a:avLst/>
          </a:prstGeom>
        </p:spPr>
        <p:txBody>
          <a:bodyPr vert="horz" lIns="91440" tIns="45720" rIns="91440" bIns="45720" rtlCol="0" anchor="ctr"/>
          <a:lstStyle>
            <a:lvl1pPr algn="r" fontAlgn="auto">
              <a:spcBef>
                <a:spcPts val="0"/>
              </a:spcBef>
              <a:spcAft>
                <a:spcPts val="0"/>
              </a:spcAft>
              <a:defRPr sz="900" smtClean="0">
                <a:solidFill>
                  <a:schemeClr val="tx1">
                    <a:tint val="75000"/>
                  </a:schemeClr>
                </a:solidFill>
                <a:latin typeface="+mn-lt"/>
                <a:cs typeface="+mn-cs"/>
              </a:defRPr>
            </a:lvl1pPr>
          </a:lstStyle>
          <a:p>
            <a:pPr>
              <a:defRPr/>
            </a:pPr>
            <a:fld id="{969A5362-4079-4970-966B-7B23F96748CE}" type="datetimeFigureOut">
              <a:rPr lang="es-CO"/>
              <a:pPr>
                <a:defRPr/>
              </a:pPr>
              <a:t>14/11/2017</a:t>
            </a:fld>
            <a:endParaRPr lang="es-CO"/>
          </a:p>
        </p:txBody>
      </p:sp>
      <p:sp>
        <p:nvSpPr>
          <p:cNvPr id="5" name="Footer Placeholder 4">
            <a:extLst>
              <a:ext uri="{FF2B5EF4-FFF2-40B4-BE49-F238E27FC236}">
                <a16:creationId xmlns:a16="http://schemas.microsoft.com/office/drawing/2014/main" id="{01E686B3-3978-427B-B8A7-FFAF4708110A}"/>
              </a:ext>
            </a:extLst>
          </p:cNvPr>
          <p:cNvSpPr>
            <a:spLocks noGrp="1"/>
          </p:cNvSpPr>
          <p:nvPr>
            <p:ph type="ftr" sz="quarter" idx="3"/>
          </p:nvPr>
        </p:nvSpPr>
        <p:spPr>
          <a:xfrm>
            <a:off x="677863" y="6042025"/>
            <a:ext cx="6297612" cy="365125"/>
          </a:xfrm>
          <a:prstGeom prst="rect">
            <a:avLst/>
          </a:prstGeom>
        </p:spPr>
        <p:txBody>
          <a:bodyPr vert="horz" lIns="91440" tIns="45720" rIns="91440" bIns="45720" rtlCol="0" anchor="ctr"/>
          <a:lstStyle>
            <a:lvl1pPr algn="l" fontAlgn="auto">
              <a:spcBef>
                <a:spcPts val="0"/>
              </a:spcBef>
              <a:spcAft>
                <a:spcPts val="0"/>
              </a:spcAft>
              <a:defRPr sz="900">
                <a:solidFill>
                  <a:schemeClr val="tx1">
                    <a:tint val="75000"/>
                  </a:schemeClr>
                </a:solidFill>
                <a:latin typeface="+mn-lt"/>
                <a:cs typeface="+mn-cs"/>
              </a:defRPr>
            </a:lvl1pPr>
          </a:lstStyle>
          <a:p>
            <a:pPr>
              <a:defRPr/>
            </a:pPr>
            <a:endParaRPr lang="es-CO"/>
          </a:p>
        </p:txBody>
      </p:sp>
      <p:sp>
        <p:nvSpPr>
          <p:cNvPr id="6" name="Slide Number Placeholder 5">
            <a:extLst>
              <a:ext uri="{FF2B5EF4-FFF2-40B4-BE49-F238E27FC236}">
                <a16:creationId xmlns:a16="http://schemas.microsoft.com/office/drawing/2014/main" id="{CE7F2CC9-DC63-478B-A637-72DCB263C8F2}"/>
              </a:ext>
            </a:extLst>
          </p:cNvPr>
          <p:cNvSpPr>
            <a:spLocks noGrp="1"/>
          </p:cNvSpPr>
          <p:nvPr>
            <p:ph type="sldNum" sz="quarter" idx="4"/>
          </p:nvPr>
        </p:nvSpPr>
        <p:spPr>
          <a:xfrm>
            <a:off x="8589963" y="6042025"/>
            <a:ext cx="684212" cy="365125"/>
          </a:xfrm>
          <a:prstGeom prst="rect">
            <a:avLst/>
          </a:prstGeom>
        </p:spPr>
        <p:txBody>
          <a:bodyPr vert="horz" wrap="square" lIns="91440" tIns="45720" rIns="91440" bIns="45720" numCol="1" anchor="ctr" anchorCtr="0" compatLnSpc="1">
            <a:prstTxWarp prst="textNoShape">
              <a:avLst/>
            </a:prstTxWarp>
          </a:bodyPr>
          <a:lstStyle>
            <a:lvl1pPr algn="r">
              <a:defRPr sz="900">
                <a:solidFill>
                  <a:schemeClr val="accent1"/>
                </a:solidFill>
                <a:latin typeface="Trebuchet MS" panose="020B0603020202020204" pitchFamily="34" charset="0"/>
              </a:defRPr>
            </a:lvl1pPr>
          </a:lstStyle>
          <a:p>
            <a:fld id="{38F74831-CA42-44BA-8D5D-EA17BD1B23B6}" type="slidenum">
              <a:rPr lang="es-CO" altLang="es-CO"/>
              <a:pPr/>
              <a:t>‹Nº›</a:t>
            </a:fld>
            <a:endParaRPr lang="es-CO" altLang="es-CO"/>
          </a:p>
        </p:txBody>
      </p:sp>
    </p:spTree>
  </p:cSld>
  <p:clrMap bg1="lt1" tx1="dk1" bg2="lt2" tx2="dk2" accent1="accent1" accent2="accent2" accent3="accent3" accent4="accent4" accent5="accent5" accent6="accent6" hlink="hlink" folHlink="folHlink"/>
  <p:sldLayoutIdLst>
    <p:sldLayoutId id="2147483693"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94" r:id="rId11"/>
    <p:sldLayoutId id="2147483689" r:id="rId12"/>
    <p:sldLayoutId id="2147483695" r:id="rId13"/>
    <p:sldLayoutId id="2147483690" r:id="rId14"/>
    <p:sldLayoutId id="2147483691" r:id="rId15"/>
    <p:sldLayoutId id="2147483692" r:id="rId16"/>
  </p:sldLayoutIdLst>
  <p:txStyles>
    <p:titleStyle>
      <a:lvl1pPr algn="l" defTabSz="457200" rtl="0" fontAlgn="base">
        <a:spcBef>
          <a:spcPct val="0"/>
        </a:spcBef>
        <a:spcAft>
          <a:spcPct val="0"/>
        </a:spcAft>
        <a:defRPr sz="3600" kern="1200">
          <a:solidFill>
            <a:schemeClr val="accent1"/>
          </a:solidFill>
          <a:latin typeface="+mj-lt"/>
          <a:ea typeface="+mj-ea"/>
          <a:cs typeface="+mj-cs"/>
        </a:defRPr>
      </a:lvl1pPr>
      <a:lvl2pPr algn="l" defTabSz="457200" rtl="0" fontAlgn="base">
        <a:spcBef>
          <a:spcPct val="0"/>
        </a:spcBef>
        <a:spcAft>
          <a:spcPct val="0"/>
        </a:spcAft>
        <a:defRPr sz="3600">
          <a:solidFill>
            <a:schemeClr val="accent1"/>
          </a:solidFill>
          <a:latin typeface="Trebuchet MS" panose="020B0603020202020204" pitchFamily="34" charset="0"/>
        </a:defRPr>
      </a:lvl2pPr>
      <a:lvl3pPr algn="l" defTabSz="457200" rtl="0" fontAlgn="base">
        <a:spcBef>
          <a:spcPct val="0"/>
        </a:spcBef>
        <a:spcAft>
          <a:spcPct val="0"/>
        </a:spcAft>
        <a:defRPr sz="3600">
          <a:solidFill>
            <a:schemeClr val="accent1"/>
          </a:solidFill>
          <a:latin typeface="Trebuchet MS" panose="020B0603020202020204" pitchFamily="34" charset="0"/>
        </a:defRPr>
      </a:lvl3pPr>
      <a:lvl4pPr algn="l" defTabSz="457200" rtl="0" fontAlgn="base">
        <a:spcBef>
          <a:spcPct val="0"/>
        </a:spcBef>
        <a:spcAft>
          <a:spcPct val="0"/>
        </a:spcAft>
        <a:defRPr sz="3600">
          <a:solidFill>
            <a:schemeClr val="accent1"/>
          </a:solidFill>
          <a:latin typeface="Trebuchet MS" panose="020B0603020202020204" pitchFamily="34" charset="0"/>
        </a:defRPr>
      </a:lvl4pPr>
      <a:lvl5pPr algn="l" defTabSz="457200" rtl="0" fontAlgn="base">
        <a:spcBef>
          <a:spcPct val="0"/>
        </a:spcBef>
        <a:spcAft>
          <a:spcPct val="0"/>
        </a:spcAft>
        <a:defRPr sz="3600">
          <a:solidFill>
            <a:schemeClr val="accent1"/>
          </a:solidFill>
          <a:latin typeface="Trebuchet MS" panose="020B0603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fontAlgn="base">
        <a:spcBef>
          <a:spcPts val="1000"/>
        </a:spcBef>
        <a:spcAft>
          <a:spcPct val="0"/>
        </a:spcAft>
        <a:buClr>
          <a:schemeClr val="accent1"/>
        </a:buClr>
        <a:buSzPct val="80000"/>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fontAlgn="base">
        <a:spcBef>
          <a:spcPts val="1000"/>
        </a:spcBef>
        <a:spcAft>
          <a:spcPct val="0"/>
        </a:spcAft>
        <a:buClr>
          <a:schemeClr val="accent1"/>
        </a:buClr>
        <a:buSzPct val="80000"/>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fontAlgn="base">
        <a:spcBef>
          <a:spcPts val="1000"/>
        </a:spcBef>
        <a:spcAft>
          <a:spcPct val="0"/>
        </a:spcAft>
        <a:buClr>
          <a:schemeClr val="accent1"/>
        </a:buClr>
        <a:buSzPct val="80000"/>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fontAlgn="base">
        <a:spcBef>
          <a:spcPts val="1000"/>
        </a:spcBef>
        <a:spcAft>
          <a:spcPct val="0"/>
        </a:spcAft>
        <a:buClr>
          <a:schemeClr val="accent1"/>
        </a:buClr>
        <a:buSzPct val="80000"/>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fontAlgn="base">
        <a:spcBef>
          <a:spcPts val="1000"/>
        </a:spcBef>
        <a:spcAft>
          <a:spcPct val="0"/>
        </a:spcAft>
        <a:buClr>
          <a:schemeClr val="accent1"/>
        </a:buClr>
        <a:buSzPct val="80000"/>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ítulo 1">
            <a:extLst>
              <a:ext uri="{FF2B5EF4-FFF2-40B4-BE49-F238E27FC236}">
                <a16:creationId xmlns:a16="http://schemas.microsoft.com/office/drawing/2014/main" id="{F6D28185-622B-4066-ADB4-D638AB0864C4}"/>
              </a:ext>
            </a:extLst>
          </p:cNvPr>
          <p:cNvSpPr>
            <a:spLocks noGrp="1"/>
          </p:cNvSpPr>
          <p:nvPr>
            <p:ph type="ctrTitle"/>
          </p:nvPr>
        </p:nvSpPr>
        <p:spPr>
          <a:xfrm>
            <a:off x="1674813" y="922338"/>
            <a:ext cx="7767637" cy="1646237"/>
          </a:xfrm>
        </p:spPr>
        <p:txBody>
          <a:bodyPr/>
          <a:lstStyle/>
          <a:p>
            <a:r>
              <a:rPr lang="es-CO" altLang="es-CO" dirty="0"/>
              <a:t>Turismo activo </a:t>
            </a:r>
          </a:p>
        </p:txBody>
      </p:sp>
      <p:sp>
        <p:nvSpPr>
          <p:cNvPr id="3" name="Subtítulo 2">
            <a:extLst>
              <a:ext uri="{FF2B5EF4-FFF2-40B4-BE49-F238E27FC236}">
                <a16:creationId xmlns:a16="http://schemas.microsoft.com/office/drawing/2014/main" id="{CC5B3DA0-CB02-4111-82DA-D6ADDB32ADC8}"/>
              </a:ext>
            </a:extLst>
          </p:cNvPr>
          <p:cNvSpPr>
            <a:spLocks noGrp="1"/>
          </p:cNvSpPr>
          <p:nvPr>
            <p:ph type="subTitle" idx="1"/>
          </p:nvPr>
        </p:nvSpPr>
        <p:spPr>
          <a:xfrm>
            <a:off x="1801813" y="2755900"/>
            <a:ext cx="7766050" cy="554038"/>
          </a:xfrm>
        </p:spPr>
        <p:txBody>
          <a:bodyPr rtlCol="0">
            <a:normAutofit fontScale="25000" lnSpcReduction="20000"/>
          </a:bodyPr>
          <a:lstStyle/>
          <a:p>
            <a:pPr fontAlgn="auto">
              <a:spcAft>
                <a:spcPts val="0"/>
              </a:spcAft>
              <a:buFont typeface="Wingdings 3" charset="2"/>
              <a:buNone/>
              <a:defRPr/>
            </a:pPr>
            <a:r>
              <a:rPr lang="es-CO" sz="7200" dirty="0"/>
              <a:t>Jennifer Rey</a:t>
            </a:r>
          </a:p>
          <a:p>
            <a:pPr fontAlgn="auto">
              <a:spcAft>
                <a:spcPts val="0"/>
              </a:spcAft>
              <a:buFont typeface="Wingdings 3" charset="2"/>
              <a:buNone/>
              <a:defRPr/>
            </a:pPr>
            <a:r>
              <a:rPr lang="es-CO" sz="7200" dirty="0"/>
              <a:t>Abel Rojas </a:t>
            </a:r>
          </a:p>
          <a:p>
            <a:pPr fontAlgn="auto">
              <a:spcAft>
                <a:spcPts val="0"/>
              </a:spcAft>
              <a:buFont typeface="Wingdings 3" charset="2"/>
              <a:buNone/>
              <a:defRPr/>
            </a:pPr>
            <a:r>
              <a:rPr lang="es-CO" sz="7200" dirty="0"/>
              <a:t>Juan Nicolas Gutierrez </a:t>
            </a:r>
          </a:p>
          <a:p>
            <a:pPr fontAlgn="auto">
              <a:spcAft>
                <a:spcPts val="0"/>
              </a:spcAft>
              <a:buFont typeface="Wingdings 3" charset="2"/>
              <a:buNone/>
              <a:defRPr/>
            </a:pPr>
            <a:endParaRPr lang="es-CO" dirty="0"/>
          </a:p>
        </p:txBody>
      </p:sp>
      <p:pic>
        <p:nvPicPr>
          <p:cNvPr id="5124" name="Imagen 3">
            <a:extLst>
              <a:ext uri="{FF2B5EF4-FFF2-40B4-BE49-F238E27FC236}">
                <a16:creationId xmlns:a16="http://schemas.microsoft.com/office/drawing/2014/main" id="{A6444C4A-BDC5-4249-AFFF-E6E59299BD8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81063" y="4289425"/>
            <a:ext cx="3295650" cy="247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Imagen 4">
            <a:extLst>
              <a:ext uri="{FF2B5EF4-FFF2-40B4-BE49-F238E27FC236}">
                <a16:creationId xmlns:a16="http://schemas.microsoft.com/office/drawing/2014/main" id="{63F54363-68D7-4146-BBCA-81A4D79AFB4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65850" y="4941888"/>
            <a:ext cx="2789238" cy="165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6" name="Subtítulo 2">
            <a:extLst>
              <a:ext uri="{FF2B5EF4-FFF2-40B4-BE49-F238E27FC236}">
                <a16:creationId xmlns:a16="http://schemas.microsoft.com/office/drawing/2014/main" id="{62683046-3F9F-454E-A01A-258689055EC5}"/>
              </a:ext>
            </a:extLst>
          </p:cNvPr>
          <p:cNvSpPr txBox="1">
            <a:spLocks/>
          </p:cNvSpPr>
          <p:nvPr/>
        </p:nvSpPr>
        <p:spPr bwMode="auto">
          <a:xfrm>
            <a:off x="1801813" y="4418013"/>
            <a:ext cx="7766050"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defRPr>
                <a:solidFill>
                  <a:schemeClr val="tx1"/>
                </a:solidFill>
                <a:latin typeface="Trebuchet MS" panose="020B0603020202020204" pitchFamily="34" charset="0"/>
              </a:defRPr>
            </a:lvl1pPr>
            <a:lvl2pPr marL="742950" indent="-285750" defTabSz="457200">
              <a:defRPr>
                <a:solidFill>
                  <a:schemeClr val="tx1"/>
                </a:solidFill>
                <a:latin typeface="Trebuchet MS" panose="020B0603020202020204" pitchFamily="34" charset="0"/>
              </a:defRPr>
            </a:lvl2pPr>
            <a:lvl3pPr marL="1143000" indent="-228600" defTabSz="457200">
              <a:defRPr>
                <a:solidFill>
                  <a:schemeClr val="tx1"/>
                </a:solidFill>
                <a:latin typeface="Trebuchet MS" panose="020B0603020202020204" pitchFamily="34" charset="0"/>
              </a:defRPr>
            </a:lvl3pPr>
            <a:lvl4pPr marL="1600200" indent="-228600" defTabSz="457200">
              <a:defRPr>
                <a:solidFill>
                  <a:schemeClr val="tx1"/>
                </a:solidFill>
                <a:latin typeface="Trebuchet MS" panose="020B0603020202020204" pitchFamily="34" charset="0"/>
              </a:defRPr>
            </a:lvl4pPr>
            <a:lvl5pPr marL="2057400" indent="-228600" defTabSz="4572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pPr algn="r">
              <a:spcBef>
                <a:spcPts val="1000"/>
              </a:spcBef>
              <a:buClr>
                <a:schemeClr val="accent1"/>
              </a:buClr>
              <a:buSzPct val="80000"/>
              <a:buFont typeface="Wingdings 3" panose="05040102010807070707" pitchFamily="18" charset="2"/>
              <a:buNone/>
            </a:pPr>
            <a:r>
              <a:rPr lang="es-CO" altLang="es-CO" dirty="0">
                <a:solidFill>
                  <a:srgbClr val="7F7F7F"/>
                </a:solidFill>
              </a:rPr>
              <a:t>Opción de grado </a:t>
            </a:r>
            <a:r>
              <a:rPr lang="es-CO" altLang="es-CO" dirty="0" err="1">
                <a:solidFill>
                  <a:srgbClr val="7F7F7F"/>
                </a:solidFill>
              </a:rPr>
              <a:t>N°</a:t>
            </a:r>
            <a:r>
              <a:rPr lang="es-CO" altLang="es-CO" dirty="0">
                <a:solidFill>
                  <a:srgbClr val="7F7F7F"/>
                </a:solidFill>
              </a:rPr>
              <a:t> III</a:t>
            </a:r>
          </a:p>
          <a:p>
            <a:pPr algn="r">
              <a:spcBef>
                <a:spcPts val="1000"/>
              </a:spcBef>
              <a:buClr>
                <a:schemeClr val="accent1"/>
              </a:buClr>
              <a:buSzPct val="80000"/>
              <a:buFont typeface="Wingdings 3" panose="05040102010807070707" pitchFamily="18" charset="2"/>
              <a:buNone/>
            </a:pPr>
            <a:endParaRPr lang="es-CO" altLang="es-CO" dirty="0">
              <a:solidFill>
                <a:srgbClr val="7F7F7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ítulo 1">
            <a:extLst>
              <a:ext uri="{FF2B5EF4-FFF2-40B4-BE49-F238E27FC236}">
                <a16:creationId xmlns:a16="http://schemas.microsoft.com/office/drawing/2014/main" id="{A37839DD-2110-4AD7-9C3A-5F271F09F708}"/>
              </a:ext>
            </a:extLst>
          </p:cNvPr>
          <p:cNvSpPr>
            <a:spLocks noGrp="1"/>
          </p:cNvSpPr>
          <p:nvPr>
            <p:ph type="title"/>
          </p:nvPr>
        </p:nvSpPr>
        <p:spPr/>
        <p:txBody>
          <a:bodyPr/>
          <a:lstStyle/>
          <a:p>
            <a:r>
              <a:rPr lang="es-CO" altLang="es-CO" dirty="0"/>
              <a:t>Turismo activo</a:t>
            </a:r>
          </a:p>
        </p:txBody>
      </p:sp>
      <p:sp>
        <p:nvSpPr>
          <p:cNvPr id="6147" name="Marcador de contenido 2">
            <a:extLst>
              <a:ext uri="{FF2B5EF4-FFF2-40B4-BE49-F238E27FC236}">
                <a16:creationId xmlns:a16="http://schemas.microsoft.com/office/drawing/2014/main" id="{59EF44C7-3671-4CDD-A8F7-8E897DBC1AF7}"/>
              </a:ext>
            </a:extLst>
          </p:cNvPr>
          <p:cNvSpPr>
            <a:spLocks noGrp="1"/>
          </p:cNvSpPr>
          <p:nvPr>
            <p:ph idx="1"/>
          </p:nvPr>
        </p:nvSpPr>
        <p:spPr>
          <a:xfrm>
            <a:off x="808383" y="1588440"/>
            <a:ext cx="6798365" cy="1552325"/>
          </a:xfrm>
        </p:spPr>
        <p:txBody>
          <a:bodyPr/>
          <a:lstStyle/>
          <a:p>
            <a:pPr algn="just"/>
            <a:r>
              <a:rPr lang="es-CO" altLang="es-CO" dirty="0"/>
              <a:t>El servicio que queremos ofrecer es el de vender planes turísticos que incluye deportes extremos en todo el territorio nacional. Además de llevar a nuestros clientes a conocer la diversidad de fauna y flora nacional podrán desarrollar actividades extremas</a:t>
            </a:r>
          </a:p>
        </p:txBody>
      </p:sp>
      <p:pic>
        <p:nvPicPr>
          <p:cNvPr id="6148" name="Imagen 3">
            <a:extLst>
              <a:ext uri="{FF2B5EF4-FFF2-40B4-BE49-F238E27FC236}">
                <a16:creationId xmlns:a16="http://schemas.microsoft.com/office/drawing/2014/main" id="{1A84385A-4300-4F3F-855A-4E029931B00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688513" y="209550"/>
            <a:ext cx="2408237" cy="180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AutoShape 10" descr="Resultado de imagen para deportes extremos">
            <a:extLst>
              <a:ext uri="{FF2B5EF4-FFF2-40B4-BE49-F238E27FC236}">
                <a16:creationId xmlns:a16="http://schemas.microsoft.com/office/drawing/2014/main" id="{E1778675-9D13-4F40-82E1-E60641AC33F7}"/>
              </a:ext>
            </a:extLst>
          </p:cNvPr>
          <p:cNvSpPr>
            <a:spLocks noChangeAspect="1" noChangeArrowheads="1"/>
          </p:cNvSpPr>
          <p:nvPr/>
        </p:nvSpPr>
        <p:spPr bwMode="auto">
          <a:xfrm>
            <a:off x="808383" y="-1858617"/>
            <a:ext cx="5440017" cy="544001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pic>
        <p:nvPicPr>
          <p:cNvPr id="6160" name="Picture 16" descr="Resultado de imagen para deportes extremos">
            <a:extLst>
              <a:ext uri="{FF2B5EF4-FFF2-40B4-BE49-F238E27FC236}">
                <a16:creationId xmlns:a16="http://schemas.microsoft.com/office/drawing/2014/main" id="{BD97A94B-F88C-40FA-A47E-F9DAD09E03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6718" y="3559701"/>
            <a:ext cx="3839301" cy="2108062"/>
          </a:xfrm>
          <a:prstGeom prst="rect">
            <a:avLst/>
          </a:prstGeom>
          <a:noFill/>
          <a:extLst>
            <a:ext uri="{909E8E84-426E-40DD-AFC4-6F175D3DCCD1}">
              <a14:hiddenFill xmlns:a14="http://schemas.microsoft.com/office/drawing/2010/main">
                <a:solidFill>
                  <a:srgbClr val="FFFFFF"/>
                </a:solidFill>
              </a14:hiddenFill>
            </a:ext>
          </a:extLst>
        </p:spPr>
      </p:pic>
      <p:pic>
        <p:nvPicPr>
          <p:cNvPr id="6162" name="Picture 18" descr="Resultado de imagen para deportes extremos">
            <a:extLst>
              <a:ext uri="{FF2B5EF4-FFF2-40B4-BE49-F238E27FC236}">
                <a16:creationId xmlns:a16="http://schemas.microsoft.com/office/drawing/2014/main" id="{6510D4B5-A1AF-43B7-9098-12B5A60DE4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05669" y="3581400"/>
            <a:ext cx="3509479" cy="207079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ítulo 1">
            <a:extLst>
              <a:ext uri="{FF2B5EF4-FFF2-40B4-BE49-F238E27FC236}">
                <a16:creationId xmlns:a16="http://schemas.microsoft.com/office/drawing/2014/main" id="{40801874-00D2-4782-A54E-03B0F6F8DAD2}"/>
              </a:ext>
            </a:extLst>
          </p:cNvPr>
          <p:cNvSpPr>
            <a:spLocks noGrp="1"/>
          </p:cNvSpPr>
          <p:nvPr>
            <p:ph type="title"/>
          </p:nvPr>
        </p:nvSpPr>
        <p:spPr>
          <a:xfrm>
            <a:off x="677863" y="609600"/>
            <a:ext cx="8596312" cy="821635"/>
          </a:xfrm>
        </p:spPr>
        <p:txBody>
          <a:bodyPr/>
          <a:lstStyle/>
          <a:p>
            <a:r>
              <a:rPr lang="es-CO" altLang="es-CO" dirty="0"/>
              <a:t>Planes turísticos</a:t>
            </a:r>
          </a:p>
        </p:txBody>
      </p:sp>
      <p:sp>
        <p:nvSpPr>
          <p:cNvPr id="7171" name="Marcador de contenido 2">
            <a:extLst>
              <a:ext uri="{FF2B5EF4-FFF2-40B4-BE49-F238E27FC236}">
                <a16:creationId xmlns:a16="http://schemas.microsoft.com/office/drawing/2014/main" id="{A606B073-D651-48D4-B812-4AB24F1B602D}"/>
              </a:ext>
            </a:extLst>
          </p:cNvPr>
          <p:cNvSpPr>
            <a:spLocks noGrp="1"/>
          </p:cNvSpPr>
          <p:nvPr>
            <p:ph idx="1"/>
          </p:nvPr>
        </p:nvSpPr>
        <p:spPr>
          <a:xfrm>
            <a:off x="476733" y="1749772"/>
            <a:ext cx="8797441" cy="2093360"/>
          </a:xfrm>
        </p:spPr>
        <p:txBody>
          <a:bodyPr/>
          <a:lstStyle/>
          <a:p>
            <a:pPr algn="just"/>
            <a:r>
              <a:rPr lang="es-CO" altLang="es-CO" dirty="0"/>
              <a:t>Se trata de ofrecer a las personas un paquete turismo incluyéndoles pasajes ida y regreso, alojamiento, comida y demás, pero lo innovador seria que a medida que van conociendo van realizando actividades, extremas. como saltar en </a:t>
            </a:r>
            <a:r>
              <a:rPr lang="es-CO" altLang="es-CO" dirty="0" err="1"/>
              <a:t>bungee</a:t>
            </a:r>
            <a:r>
              <a:rPr lang="es-CO" altLang="es-CO" dirty="0"/>
              <a:t> jumping, rapel, canotaje, salta en paracaídas, rafting, tirolesa, etc. Se trata de crear alianzas con empresas de viajes y hoteles y lugares donde realicen este tipo de actividades.</a:t>
            </a:r>
          </a:p>
          <a:p>
            <a:endParaRPr lang="es-CO" altLang="es-CO" dirty="0"/>
          </a:p>
        </p:txBody>
      </p:sp>
      <p:pic>
        <p:nvPicPr>
          <p:cNvPr id="7173" name="Picture 5" descr="Resultado de imagen para deportes extremos">
            <a:extLst>
              <a:ext uri="{FF2B5EF4-FFF2-40B4-BE49-F238E27FC236}">
                <a16:creationId xmlns:a16="http://schemas.microsoft.com/office/drawing/2014/main" id="{9D4CD44A-6327-4083-868A-E638637999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9968" y="3740648"/>
            <a:ext cx="5712101" cy="250775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ítulo 1">
            <a:extLst>
              <a:ext uri="{FF2B5EF4-FFF2-40B4-BE49-F238E27FC236}">
                <a16:creationId xmlns:a16="http://schemas.microsoft.com/office/drawing/2014/main" id="{538C2167-B4F2-47BE-BAB2-8BE4C81DEBDE}"/>
              </a:ext>
            </a:extLst>
          </p:cNvPr>
          <p:cNvSpPr>
            <a:spLocks noGrp="1"/>
          </p:cNvSpPr>
          <p:nvPr>
            <p:ph type="title"/>
          </p:nvPr>
        </p:nvSpPr>
        <p:spPr/>
        <p:txBody>
          <a:bodyPr/>
          <a:lstStyle/>
          <a:p>
            <a:r>
              <a:rPr lang="es-CO" altLang="es-CO" dirty="0"/>
              <a:t>Nuestros clientes y nuestras soluciones</a:t>
            </a:r>
          </a:p>
        </p:txBody>
      </p:sp>
      <p:sp>
        <p:nvSpPr>
          <p:cNvPr id="8195" name="Marcador de contenido 2">
            <a:extLst>
              <a:ext uri="{FF2B5EF4-FFF2-40B4-BE49-F238E27FC236}">
                <a16:creationId xmlns:a16="http://schemas.microsoft.com/office/drawing/2014/main" id="{26112095-8521-4D66-8A66-CBE31AFD9750}"/>
              </a:ext>
            </a:extLst>
          </p:cNvPr>
          <p:cNvSpPr>
            <a:spLocks noGrp="1"/>
          </p:cNvSpPr>
          <p:nvPr>
            <p:ph idx="1"/>
          </p:nvPr>
        </p:nvSpPr>
        <p:spPr/>
        <p:txBody>
          <a:bodyPr/>
          <a:lstStyle/>
          <a:p>
            <a:r>
              <a:rPr lang="es-CO" altLang="es-CO" b="1" dirty="0"/>
              <a:t>Mercado</a:t>
            </a:r>
            <a:r>
              <a:rPr lang="es-CO" altLang="es-CO" dirty="0"/>
              <a:t>: Nuestro producto va dirigido a personas de edades entre los 20 y 50 años, dado que son las personas que hoy en día están buscando nuevas experiencias en los viajes. Tienen el recurso económico y la disposición para inscribirse en un paquete turístico que le permita viajar y conocer así como participar de algún deporte extremo.</a:t>
            </a:r>
          </a:p>
          <a:p>
            <a:endParaRPr lang="es-CO" altLang="es-CO" dirty="0"/>
          </a:p>
          <a:p>
            <a:r>
              <a:rPr lang="es-CO" altLang="es-CO" b="1" dirty="0"/>
              <a:t>Demanda: </a:t>
            </a:r>
            <a:r>
              <a:rPr lang="es-CO" altLang="es-CO" dirty="0"/>
              <a:t>Sabemos que hoy el mercado de los paquetes de viajes es muy dinámico y cada día las personas tienen dentro de sus metas están conocer los lugares que más puedan en sus vidas; por eso destinan una buena parte de sus ingresos en los viajes. Es por eso que queremos ofrecer no un servicio si no una experiencia para que el viajero viva el turismo de forma activa con el respaldo de una empresa seria y responsable.</a:t>
            </a:r>
            <a:endParaRPr lang="es-CO" altLang="es-CO"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arcador de contenido 1">
            <a:extLst>
              <a:ext uri="{FF2B5EF4-FFF2-40B4-BE49-F238E27FC236}">
                <a16:creationId xmlns:a16="http://schemas.microsoft.com/office/drawing/2014/main" id="{120AF97E-F948-48F6-B5E3-A1AA344FF7EF}"/>
              </a:ext>
            </a:extLst>
          </p:cNvPr>
          <p:cNvPicPr>
            <a:picLocks noGrp="1" noChangeAspect="1"/>
          </p:cNvPicPr>
          <p:nvPr>
            <p:ph idx="1"/>
          </p:nvPr>
        </p:nvPicPr>
        <p:blipFill>
          <a:blip r:embed="rId2"/>
          <a:stretch>
            <a:fillRect/>
          </a:stretch>
        </p:blipFill>
        <p:spPr>
          <a:xfrm>
            <a:off x="734495" y="659469"/>
            <a:ext cx="8330410" cy="481368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A9805880-1E24-430C-B087-F7D89226C9ED}"/>
              </a:ext>
            </a:extLst>
          </p:cNvPr>
          <p:cNvPicPr>
            <a:picLocks noChangeAspect="1"/>
          </p:cNvPicPr>
          <p:nvPr/>
        </p:nvPicPr>
        <p:blipFill>
          <a:blip r:embed="rId2"/>
          <a:stretch>
            <a:fillRect/>
          </a:stretch>
        </p:blipFill>
        <p:spPr>
          <a:xfrm>
            <a:off x="554728" y="758479"/>
            <a:ext cx="8641097" cy="421108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975C86-B2D1-49A7-9F6D-8F23D6BFE4A1}"/>
              </a:ext>
            </a:extLst>
          </p:cNvPr>
          <p:cNvSpPr>
            <a:spLocks noGrp="1"/>
          </p:cNvSpPr>
          <p:nvPr>
            <p:ph type="title"/>
          </p:nvPr>
        </p:nvSpPr>
        <p:spPr>
          <a:xfrm>
            <a:off x="1923567" y="2768600"/>
            <a:ext cx="5139841" cy="1320800"/>
          </a:xfrm>
        </p:spPr>
        <p:txBody>
          <a:bodyPr/>
          <a:lstStyle/>
          <a:p>
            <a:r>
              <a:rPr lang="es-CO" dirty="0"/>
              <a:t>Gracias por su atención </a:t>
            </a:r>
          </a:p>
        </p:txBody>
      </p:sp>
    </p:spTree>
    <p:extLst>
      <p:ext uri="{BB962C8B-B14F-4D97-AF65-F5344CB8AC3E}">
        <p14:creationId xmlns:p14="http://schemas.microsoft.com/office/powerpoint/2010/main" val="3928453376"/>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306</TotalTime>
  <Words>289</Words>
  <Application>Microsoft Office PowerPoint</Application>
  <PresentationFormat>Panorámica</PresentationFormat>
  <Paragraphs>14</Paragraphs>
  <Slides>7</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7</vt:i4>
      </vt:variant>
    </vt:vector>
  </HeadingPairs>
  <TitlesOfParts>
    <vt:vector size="12" baseType="lpstr">
      <vt:lpstr>Trebuchet MS</vt:lpstr>
      <vt:lpstr>Arial</vt:lpstr>
      <vt:lpstr>Wingdings 3</vt:lpstr>
      <vt:lpstr>Calibri</vt:lpstr>
      <vt:lpstr>Faceta</vt:lpstr>
      <vt:lpstr>Turismo activo </vt:lpstr>
      <vt:lpstr>Turismo activo</vt:lpstr>
      <vt:lpstr>Planes turísticos</vt:lpstr>
      <vt:lpstr>Nuestros clientes y nuestras soluciones</vt:lpstr>
      <vt:lpstr>Presentación de PowerPoint</vt:lpstr>
      <vt:lpstr>Presentación de PowerPoint</vt:lpstr>
      <vt:lpstr>Gracias por su atención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TITULO DEL PROYECTO</dc:title>
  <dc:creator>docente_n</dc:creator>
  <cp:lastModifiedBy>Juan Nicolas Gutierrez A.</cp:lastModifiedBy>
  <cp:revision>12</cp:revision>
  <dcterms:created xsi:type="dcterms:W3CDTF">2016-03-11T19:03:10Z</dcterms:created>
  <dcterms:modified xsi:type="dcterms:W3CDTF">2017-11-14T13:42:12Z</dcterms:modified>
</cp:coreProperties>
</file>