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6" r:id="rId6"/>
    <p:sldId id="269" r:id="rId7"/>
    <p:sldId id="262" r:id="rId8"/>
    <p:sldId id="267" r:id="rId9"/>
    <p:sldId id="259" r:id="rId10"/>
    <p:sldId id="268" r:id="rId11"/>
    <p:sldId id="261" r:id="rId12"/>
  </p:sldIdLst>
  <p:sldSz cx="12192000" cy="6858000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C8A365-B9C3-482A-8441-2844023FA2FA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0185FB3F-7A23-4067-81B1-7882F907E5CB}">
      <dgm:prSet phldrT="[Texto]"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INTELIGENCIA  DE MERCADO</a:t>
          </a:r>
        </a:p>
      </dgm:t>
    </dgm:pt>
    <dgm:pt modelId="{42EC6E06-9C32-4BC0-8E8C-1265C672B295}" type="parTrans" cxnId="{EF09FEA0-7228-40BB-B41A-477F1EEB7E9C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47430141-727E-4ED8-B107-5E1C99939AFF}" type="sibTrans" cxnId="{EF09FEA0-7228-40BB-B41A-477F1EEB7E9C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A727B934-7DEF-4CD2-8632-135A1D4A4307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CO" b="1">
              <a:solidFill>
                <a:schemeClr val="bg1"/>
              </a:solidFill>
            </a:rPr>
            <a:t>COMPRA DE PRODUCTO</a:t>
          </a:r>
        </a:p>
      </dgm:t>
    </dgm:pt>
    <dgm:pt modelId="{6C90CBED-AB36-4D1A-A5B5-B6F1E8FAB5C8}" type="parTrans" cxnId="{D6C15EB6-9BB7-4567-B5C0-B514DA8F8F38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34A0F8F7-D95E-4058-9FBF-83A903163091}" type="sibTrans" cxnId="{D6C15EB6-9BB7-4567-B5C0-B514DA8F8F38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A6329FB4-D486-471E-9518-984358175FA4}">
      <dgm:prSet phldrT="[Texto]"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CLASIFICACIÓN O SELECCION DEL PRODUCTO</a:t>
          </a:r>
        </a:p>
      </dgm:t>
    </dgm:pt>
    <dgm:pt modelId="{50ABFF73-E42B-445C-9203-C58663E8B466}" type="parTrans" cxnId="{8A5A7773-562A-4CBC-A337-4F15A94A234C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645EE959-9E8D-4691-9DC2-59007C634C68}" type="sibTrans" cxnId="{8A5A7773-562A-4CBC-A337-4F15A94A234C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9B61D4C3-C96A-4B6E-B424-1D4E7A71C46F}">
      <dgm:prSet phldrT="[Texto]"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LAVADO</a:t>
          </a:r>
        </a:p>
      </dgm:t>
    </dgm:pt>
    <dgm:pt modelId="{70427034-45E0-4625-9EC7-75478DBE0142}" type="parTrans" cxnId="{389B3422-F959-41A6-B72E-E50B2564CBF1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77325A4D-7182-4444-8FD0-E15A017893D2}" type="sibTrans" cxnId="{389B3422-F959-41A6-B72E-E50B2564CBF1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2469390B-36BE-4AF6-9DED-14318FD17FC2}">
      <dgm:prSet phldrT="[Texto]"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CORTE</a:t>
          </a:r>
        </a:p>
      </dgm:t>
    </dgm:pt>
    <dgm:pt modelId="{F183871C-04E4-4394-8420-B23B0994BFDC}" type="parTrans" cxnId="{B292E49E-7F16-4112-96FD-F1F6D549B8C9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B928E6FD-E87F-4923-93F3-7C20455D4792}" type="sibTrans" cxnId="{B292E49E-7F16-4112-96FD-F1F6D549B8C9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BFE6AC11-1FA7-4789-BDFF-91D7C08BA415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DESPULPADO</a:t>
          </a:r>
        </a:p>
      </dgm:t>
    </dgm:pt>
    <dgm:pt modelId="{63492FD9-8CA5-45FD-8F72-E6201785AC73}" type="parTrans" cxnId="{BD5D8C2C-93C8-4A0E-954F-C9A0F9A6C1D3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4EA76950-44C9-4B9B-AA38-11584E679269}" type="sibTrans" cxnId="{BD5D8C2C-93C8-4A0E-954F-C9A0F9A6C1D3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EFFC5856-E801-4450-A20B-3784958D24B3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EMPAQUE Y CONTROL DE CALIDAD</a:t>
          </a:r>
        </a:p>
      </dgm:t>
    </dgm:pt>
    <dgm:pt modelId="{8FD75D0B-7DB2-476D-ABCB-E28507396B75}" type="parTrans" cxnId="{03DFF53E-67ED-4348-8EBB-871D8B56AAEF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4673AA4A-2DA3-424C-8E10-B237C26339B9}" type="sibTrans" cxnId="{03DFF53E-67ED-4348-8EBB-871D8B56AAEF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E04BB424-A20A-4132-97F8-7B01707B37E7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ETIQUETADO</a:t>
          </a:r>
        </a:p>
      </dgm:t>
    </dgm:pt>
    <dgm:pt modelId="{D8582E97-BDA8-45A0-AE2E-D4157831449C}" type="parTrans" cxnId="{ADE38477-2591-4DD2-ACA2-8B36BE689838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56F8FBBB-A2D7-4C48-A459-08D4390D4FBD}" type="sibTrans" cxnId="{ADE38477-2591-4DD2-ACA2-8B36BE689838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A4D1B3CA-2119-4ECD-A8CE-5904E5400A18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PESADO</a:t>
          </a:r>
        </a:p>
      </dgm:t>
    </dgm:pt>
    <dgm:pt modelId="{21FAFA6A-4939-4198-B672-379B4055362C}" type="parTrans" cxnId="{37428709-04D9-4DC6-A93E-469939E4E639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42DE949F-B910-4496-88D8-AFE290F63ABF}" type="sibTrans" cxnId="{37428709-04D9-4DC6-A93E-469939E4E639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0DE042AD-8A19-4EDD-A0D7-B824B9EFDD95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CONGELAMIENTO</a:t>
          </a:r>
        </a:p>
      </dgm:t>
    </dgm:pt>
    <dgm:pt modelId="{29DC07C0-3357-478A-8096-5DE333C9DF19}" type="parTrans" cxnId="{D707FA9F-3A06-4B00-A631-2B3C05C78AAD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AA2955AB-2B18-423D-8BE8-D626F4E294F3}" type="sibTrans" cxnId="{D707FA9F-3A06-4B00-A631-2B3C05C78AAD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467579B2-23C8-49CF-B59D-A6D6A3D41C58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ALMACENAMIENTO</a:t>
          </a:r>
        </a:p>
      </dgm:t>
    </dgm:pt>
    <dgm:pt modelId="{BB05CDC2-B334-4CBE-A53F-677388EDF6F1}" type="parTrans" cxnId="{8D7F48FD-3339-4804-B20B-0EAE5DA09B3E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6F7249F5-A713-4D52-BBB4-D7CA59FC0F17}" type="sibTrans" cxnId="{8D7F48FD-3339-4804-B20B-0EAE5DA09B3E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E10A00B2-D6F3-4325-9500-A0C82CE5E2C3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EMBALAJE</a:t>
          </a:r>
        </a:p>
      </dgm:t>
    </dgm:pt>
    <dgm:pt modelId="{BF34A66A-3E5B-4034-AD6A-C2BFDA141D7A}" type="parTrans" cxnId="{6AD2185D-D43A-4C71-8A67-62140C48728F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A3F82ECB-61A9-41C4-B6D8-64A78D84D91D}" type="sibTrans" cxnId="{6AD2185D-D43A-4C71-8A67-62140C48728F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FD283446-C7F5-4A9D-A021-DC978E1577C7}">
      <dgm:prSet/>
      <dgm:spPr/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DISTRIBUCION</a:t>
          </a:r>
        </a:p>
      </dgm:t>
    </dgm:pt>
    <dgm:pt modelId="{5F28C93F-B731-4300-B896-214C8712017F}" type="parTrans" cxnId="{C9F794DD-05BC-4E1F-823B-DC8A4AD4CF02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6266B0C3-E0A4-4E95-A284-B5E213F7B19B}" type="sibTrans" cxnId="{C9F794DD-05BC-4E1F-823B-DC8A4AD4CF02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B4770F6F-9223-486C-A3B0-CD0C6700A270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IMPORTADOR</a:t>
          </a:r>
        </a:p>
      </dgm:t>
    </dgm:pt>
    <dgm:pt modelId="{4178AF74-7BE4-49C3-990D-3C77951AFFA9}" type="parTrans" cxnId="{EB4A7562-F113-44B9-9C5D-3617C2EC73A4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E77B4553-9696-4920-9CB9-04F6B3B6E2DD}" type="sibTrans" cxnId="{EB4A7562-F113-44B9-9C5D-3617C2EC73A4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8915E102-3FB1-488D-B3C4-0585FCEBB675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es-CO" b="1">
              <a:solidFill>
                <a:sysClr val="windowText" lastClr="000000"/>
              </a:solidFill>
            </a:rPr>
            <a:t>CONSUMIDOR FINAL</a:t>
          </a:r>
        </a:p>
      </dgm:t>
    </dgm:pt>
    <dgm:pt modelId="{A9350968-B762-4DBB-BA96-5AE5D06AE790}" type="parTrans" cxnId="{78157033-F22B-482C-8024-8F6B3AF3EDE8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45923EDC-9863-4183-8FB2-51F8F246810C}" type="sibTrans" cxnId="{78157033-F22B-482C-8024-8F6B3AF3EDE8}">
      <dgm:prSet/>
      <dgm:spPr/>
      <dgm:t>
        <a:bodyPr/>
        <a:lstStyle/>
        <a:p>
          <a:endParaRPr lang="es-CO" b="1">
            <a:solidFill>
              <a:sysClr val="windowText" lastClr="000000"/>
            </a:solidFill>
          </a:endParaRPr>
        </a:p>
      </dgm:t>
    </dgm:pt>
    <dgm:pt modelId="{0376300B-C687-41DA-B53F-6AF7994662A9}" type="pres">
      <dgm:prSet presAssocID="{0BC8A365-B9C3-482A-8441-2844023FA2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1C73FCBD-5753-4F57-A544-3A1BDE85B391}" type="pres">
      <dgm:prSet presAssocID="{0185FB3F-7A23-4067-81B1-7882F907E5CB}" presName="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2D8254E1-8275-4680-B87D-B338562FAE0B}" type="pres">
      <dgm:prSet presAssocID="{47430141-727E-4ED8-B107-5E1C99939AFF}" presName="sibTrans" presStyleLbl="sibTrans2D1" presStyleIdx="0" presStyleCnt="14"/>
      <dgm:spPr/>
      <dgm:t>
        <a:bodyPr/>
        <a:lstStyle/>
        <a:p>
          <a:endParaRPr lang="es-CO"/>
        </a:p>
      </dgm:t>
    </dgm:pt>
    <dgm:pt modelId="{D74FCFAC-592E-48D0-9364-F7FDE1A3403A}" type="pres">
      <dgm:prSet presAssocID="{47430141-727E-4ED8-B107-5E1C99939AFF}" presName="connectorText" presStyleLbl="sibTrans2D1" presStyleIdx="0" presStyleCnt="14"/>
      <dgm:spPr/>
      <dgm:t>
        <a:bodyPr/>
        <a:lstStyle/>
        <a:p>
          <a:endParaRPr lang="es-CO"/>
        </a:p>
      </dgm:t>
    </dgm:pt>
    <dgm:pt modelId="{4F2A6401-EB47-48E2-AAF9-136EEB85FB10}" type="pres">
      <dgm:prSet presAssocID="{A727B934-7DEF-4CD2-8632-135A1D4A4307}" presName="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DB26CCE2-B0F1-478A-99FA-D1437FD2BC57}" type="pres">
      <dgm:prSet presAssocID="{34A0F8F7-D95E-4058-9FBF-83A903163091}" presName="sibTrans" presStyleLbl="sibTrans2D1" presStyleIdx="1" presStyleCnt="14"/>
      <dgm:spPr/>
      <dgm:t>
        <a:bodyPr/>
        <a:lstStyle/>
        <a:p>
          <a:endParaRPr lang="es-CO"/>
        </a:p>
      </dgm:t>
    </dgm:pt>
    <dgm:pt modelId="{D40B213D-7127-4CC9-99AC-563D266449C9}" type="pres">
      <dgm:prSet presAssocID="{34A0F8F7-D95E-4058-9FBF-83A903163091}" presName="connectorText" presStyleLbl="sibTrans2D1" presStyleIdx="1" presStyleCnt="14"/>
      <dgm:spPr/>
      <dgm:t>
        <a:bodyPr/>
        <a:lstStyle/>
        <a:p>
          <a:endParaRPr lang="es-CO"/>
        </a:p>
      </dgm:t>
    </dgm:pt>
    <dgm:pt modelId="{125F3A6D-A0CC-42EB-9CC5-1FAFB1CAD93D}" type="pres">
      <dgm:prSet presAssocID="{A6329FB4-D486-471E-9518-984358175FA4}" presName="node" presStyleLbl="node1" presStyleIdx="2" presStyleCnt="15" custLinFactNeighborX="-841" custLinFactNeighborY="140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486CDF1C-6709-4FDF-A656-9C2DDD2A2176}" type="pres">
      <dgm:prSet presAssocID="{645EE959-9E8D-4691-9DC2-59007C634C68}" presName="sibTrans" presStyleLbl="sibTrans2D1" presStyleIdx="2" presStyleCnt="14"/>
      <dgm:spPr/>
      <dgm:t>
        <a:bodyPr/>
        <a:lstStyle/>
        <a:p>
          <a:endParaRPr lang="es-CO"/>
        </a:p>
      </dgm:t>
    </dgm:pt>
    <dgm:pt modelId="{DA2105FB-693E-4819-92E2-A513ACA5F05A}" type="pres">
      <dgm:prSet presAssocID="{645EE959-9E8D-4691-9DC2-59007C634C68}" presName="connectorText" presStyleLbl="sibTrans2D1" presStyleIdx="2" presStyleCnt="14"/>
      <dgm:spPr/>
      <dgm:t>
        <a:bodyPr/>
        <a:lstStyle/>
        <a:p>
          <a:endParaRPr lang="es-CO"/>
        </a:p>
      </dgm:t>
    </dgm:pt>
    <dgm:pt modelId="{3F70E77A-4E6D-45D3-BFDE-8C56F041C116}" type="pres">
      <dgm:prSet presAssocID="{9B61D4C3-C96A-4B6E-B424-1D4E7A71C46F}" presName="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3139F055-8E46-4844-8A7A-EDCFE3D031C0}" type="pres">
      <dgm:prSet presAssocID="{77325A4D-7182-4444-8FD0-E15A017893D2}" presName="sibTrans" presStyleLbl="sibTrans2D1" presStyleIdx="3" presStyleCnt="14"/>
      <dgm:spPr/>
      <dgm:t>
        <a:bodyPr/>
        <a:lstStyle/>
        <a:p>
          <a:endParaRPr lang="es-CO"/>
        </a:p>
      </dgm:t>
    </dgm:pt>
    <dgm:pt modelId="{2C5DA57C-27FC-4EB2-89B8-62BA00E925D5}" type="pres">
      <dgm:prSet presAssocID="{77325A4D-7182-4444-8FD0-E15A017893D2}" presName="connectorText" presStyleLbl="sibTrans2D1" presStyleIdx="3" presStyleCnt="14"/>
      <dgm:spPr/>
      <dgm:t>
        <a:bodyPr/>
        <a:lstStyle/>
        <a:p>
          <a:endParaRPr lang="es-CO"/>
        </a:p>
      </dgm:t>
    </dgm:pt>
    <dgm:pt modelId="{DE7F0FFF-ABB5-4FC5-B0EB-C5FB8110ECA8}" type="pres">
      <dgm:prSet presAssocID="{2469390B-36BE-4AF6-9DED-14318FD17FC2}" presName="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0646717-7B1A-4E87-ABB7-938827C868DC}" type="pres">
      <dgm:prSet presAssocID="{B928E6FD-E87F-4923-93F3-7C20455D4792}" presName="sibTrans" presStyleLbl="sibTrans2D1" presStyleIdx="4" presStyleCnt="14"/>
      <dgm:spPr/>
      <dgm:t>
        <a:bodyPr/>
        <a:lstStyle/>
        <a:p>
          <a:endParaRPr lang="es-CO"/>
        </a:p>
      </dgm:t>
    </dgm:pt>
    <dgm:pt modelId="{E12CBABC-76CE-4F54-AB64-1A215534BEAB}" type="pres">
      <dgm:prSet presAssocID="{B928E6FD-E87F-4923-93F3-7C20455D4792}" presName="connectorText" presStyleLbl="sibTrans2D1" presStyleIdx="4" presStyleCnt="14"/>
      <dgm:spPr/>
      <dgm:t>
        <a:bodyPr/>
        <a:lstStyle/>
        <a:p>
          <a:endParaRPr lang="es-CO"/>
        </a:p>
      </dgm:t>
    </dgm:pt>
    <dgm:pt modelId="{D7B28A30-2CFF-4DE8-A011-812A1CE20A9E}" type="pres">
      <dgm:prSet presAssocID="{BFE6AC11-1FA7-4789-BDFF-91D7C08BA415}" presName="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6ED0AC1-08B1-4C9C-BF41-98131EE4C5DC}" type="pres">
      <dgm:prSet presAssocID="{4EA76950-44C9-4B9B-AA38-11584E679269}" presName="sibTrans" presStyleLbl="sibTrans2D1" presStyleIdx="5" presStyleCnt="14"/>
      <dgm:spPr/>
      <dgm:t>
        <a:bodyPr/>
        <a:lstStyle/>
        <a:p>
          <a:endParaRPr lang="es-CO"/>
        </a:p>
      </dgm:t>
    </dgm:pt>
    <dgm:pt modelId="{01C8A800-F2D3-4ACA-962A-2477A8FB1E5E}" type="pres">
      <dgm:prSet presAssocID="{4EA76950-44C9-4B9B-AA38-11584E679269}" presName="connectorText" presStyleLbl="sibTrans2D1" presStyleIdx="5" presStyleCnt="14"/>
      <dgm:spPr/>
      <dgm:t>
        <a:bodyPr/>
        <a:lstStyle/>
        <a:p>
          <a:endParaRPr lang="es-CO"/>
        </a:p>
      </dgm:t>
    </dgm:pt>
    <dgm:pt modelId="{074C8A03-8CFB-40B6-972E-151B615D62A8}" type="pres">
      <dgm:prSet presAssocID="{EFFC5856-E801-4450-A20B-3784958D24B3}" presName="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69818A3-D259-4C87-A32E-000D7BE589FD}" type="pres">
      <dgm:prSet presAssocID="{4673AA4A-2DA3-424C-8E10-B237C26339B9}" presName="sibTrans" presStyleLbl="sibTrans2D1" presStyleIdx="6" presStyleCnt="14"/>
      <dgm:spPr/>
      <dgm:t>
        <a:bodyPr/>
        <a:lstStyle/>
        <a:p>
          <a:endParaRPr lang="es-CO"/>
        </a:p>
      </dgm:t>
    </dgm:pt>
    <dgm:pt modelId="{5E5922F3-E82B-415B-A314-72FB221E2D13}" type="pres">
      <dgm:prSet presAssocID="{4673AA4A-2DA3-424C-8E10-B237C26339B9}" presName="connectorText" presStyleLbl="sibTrans2D1" presStyleIdx="6" presStyleCnt="14"/>
      <dgm:spPr/>
      <dgm:t>
        <a:bodyPr/>
        <a:lstStyle/>
        <a:p>
          <a:endParaRPr lang="es-CO"/>
        </a:p>
      </dgm:t>
    </dgm:pt>
    <dgm:pt modelId="{EB354302-DB19-47B1-BD26-EDE2DB018D98}" type="pres">
      <dgm:prSet presAssocID="{E04BB424-A20A-4132-97F8-7B01707B37E7}" presName="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86C093D-5658-4CF3-B260-921FCA70FD8B}" type="pres">
      <dgm:prSet presAssocID="{56F8FBBB-A2D7-4C48-A459-08D4390D4FBD}" presName="sibTrans" presStyleLbl="sibTrans2D1" presStyleIdx="7" presStyleCnt="14"/>
      <dgm:spPr/>
      <dgm:t>
        <a:bodyPr/>
        <a:lstStyle/>
        <a:p>
          <a:endParaRPr lang="es-CO"/>
        </a:p>
      </dgm:t>
    </dgm:pt>
    <dgm:pt modelId="{83C5DD58-4464-4891-859F-B92F65033011}" type="pres">
      <dgm:prSet presAssocID="{56F8FBBB-A2D7-4C48-A459-08D4390D4FBD}" presName="connectorText" presStyleLbl="sibTrans2D1" presStyleIdx="7" presStyleCnt="14"/>
      <dgm:spPr/>
      <dgm:t>
        <a:bodyPr/>
        <a:lstStyle/>
        <a:p>
          <a:endParaRPr lang="es-CO"/>
        </a:p>
      </dgm:t>
    </dgm:pt>
    <dgm:pt modelId="{BF2DEE49-64CA-4A76-802E-AA3BF48943B3}" type="pres">
      <dgm:prSet presAssocID="{A4D1B3CA-2119-4ECD-A8CE-5904E5400A18}" presName="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F5E54AE-2135-43CD-818C-F8D17A5BD9A9}" type="pres">
      <dgm:prSet presAssocID="{42DE949F-B910-4496-88D8-AFE290F63ABF}" presName="sibTrans" presStyleLbl="sibTrans2D1" presStyleIdx="8" presStyleCnt="14"/>
      <dgm:spPr/>
      <dgm:t>
        <a:bodyPr/>
        <a:lstStyle/>
        <a:p>
          <a:endParaRPr lang="es-CO"/>
        </a:p>
      </dgm:t>
    </dgm:pt>
    <dgm:pt modelId="{149B02C0-E8A0-45A2-B453-54D3F8B2C3DB}" type="pres">
      <dgm:prSet presAssocID="{42DE949F-B910-4496-88D8-AFE290F63ABF}" presName="connectorText" presStyleLbl="sibTrans2D1" presStyleIdx="8" presStyleCnt="14"/>
      <dgm:spPr/>
      <dgm:t>
        <a:bodyPr/>
        <a:lstStyle/>
        <a:p>
          <a:endParaRPr lang="es-CO"/>
        </a:p>
      </dgm:t>
    </dgm:pt>
    <dgm:pt modelId="{DD7ED610-FE9F-4B9D-87B9-1F50EA4C72A9}" type="pres">
      <dgm:prSet presAssocID="{0DE042AD-8A19-4EDD-A0D7-B824B9EFDD95}" presName="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056EC2DF-C537-4EDC-BCAA-1BB3C3A1949C}" type="pres">
      <dgm:prSet presAssocID="{AA2955AB-2B18-423D-8BE8-D626F4E294F3}" presName="sibTrans" presStyleLbl="sibTrans2D1" presStyleIdx="9" presStyleCnt="14"/>
      <dgm:spPr/>
      <dgm:t>
        <a:bodyPr/>
        <a:lstStyle/>
        <a:p>
          <a:endParaRPr lang="es-CO"/>
        </a:p>
      </dgm:t>
    </dgm:pt>
    <dgm:pt modelId="{6CC39EB3-2345-4E18-A6FA-03A2428A0EE2}" type="pres">
      <dgm:prSet presAssocID="{AA2955AB-2B18-423D-8BE8-D626F4E294F3}" presName="connectorText" presStyleLbl="sibTrans2D1" presStyleIdx="9" presStyleCnt="14"/>
      <dgm:spPr/>
      <dgm:t>
        <a:bodyPr/>
        <a:lstStyle/>
        <a:p>
          <a:endParaRPr lang="es-CO"/>
        </a:p>
      </dgm:t>
    </dgm:pt>
    <dgm:pt modelId="{CC5526BD-E0A0-4DE3-91FE-77AFAC9FE589}" type="pres">
      <dgm:prSet presAssocID="{467579B2-23C8-49CF-B59D-A6D6A3D41C58}" presName="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D0C09B5-B573-4C6F-9B23-E0C13565297F}" type="pres">
      <dgm:prSet presAssocID="{6F7249F5-A713-4D52-BBB4-D7CA59FC0F17}" presName="sibTrans" presStyleLbl="sibTrans2D1" presStyleIdx="10" presStyleCnt="14"/>
      <dgm:spPr/>
      <dgm:t>
        <a:bodyPr/>
        <a:lstStyle/>
        <a:p>
          <a:endParaRPr lang="es-CO"/>
        </a:p>
      </dgm:t>
    </dgm:pt>
    <dgm:pt modelId="{252A4BF0-AA98-49B2-9A5F-655A2545FD8D}" type="pres">
      <dgm:prSet presAssocID="{6F7249F5-A713-4D52-BBB4-D7CA59FC0F17}" presName="connectorText" presStyleLbl="sibTrans2D1" presStyleIdx="10" presStyleCnt="14"/>
      <dgm:spPr/>
      <dgm:t>
        <a:bodyPr/>
        <a:lstStyle/>
        <a:p>
          <a:endParaRPr lang="es-CO"/>
        </a:p>
      </dgm:t>
    </dgm:pt>
    <dgm:pt modelId="{5B0CB4AE-619F-4952-A532-618200BB8874}" type="pres">
      <dgm:prSet presAssocID="{E10A00B2-D6F3-4325-9500-A0C82CE5E2C3}" presName="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BB613A0F-02B6-4A50-8C2C-F456865F7584}" type="pres">
      <dgm:prSet presAssocID="{A3F82ECB-61A9-41C4-B6D8-64A78D84D91D}" presName="sibTrans" presStyleLbl="sibTrans2D1" presStyleIdx="11" presStyleCnt="14"/>
      <dgm:spPr/>
      <dgm:t>
        <a:bodyPr/>
        <a:lstStyle/>
        <a:p>
          <a:endParaRPr lang="es-CO"/>
        </a:p>
      </dgm:t>
    </dgm:pt>
    <dgm:pt modelId="{EFD923A6-4F81-48C5-8109-14A284045446}" type="pres">
      <dgm:prSet presAssocID="{A3F82ECB-61A9-41C4-B6D8-64A78D84D91D}" presName="connectorText" presStyleLbl="sibTrans2D1" presStyleIdx="11" presStyleCnt="14"/>
      <dgm:spPr/>
      <dgm:t>
        <a:bodyPr/>
        <a:lstStyle/>
        <a:p>
          <a:endParaRPr lang="es-CO"/>
        </a:p>
      </dgm:t>
    </dgm:pt>
    <dgm:pt modelId="{17485081-A315-4EDB-A4F5-D68F72F7D65C}" type="pres">
      <dgm:prSet presAssocID="{FD283446-C7F5-4A9D-A021-DC978E1577C7}" presName="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6A7A128A-3B95-42AD-9234-D0A646FFCDA6}" type="pres">
      <dgm:prSet presAssocID="{6266B0C3-E0A4-4E95-A284-B5E213F7B19B}" presName="sibTrans" presStyleLbl="sibTrans2D1" presStyleIdx="12" presStyleCnt="14"/>
      <dgm:spPr/>
      <dgm:t>
        <a:bodyPr/>
        <a:lstStyle/>
        <a:p>
          <a:endParaRPr lang="es-CO"/>
        </a:p>
      </dgm:t>
    </dgm:pt>
    <dgm:pt modelId="{972B5B67-6237-491A-AEA2-7C47347B297B}" type="pres">
      <dgm:prSet presAssocID="{6266B0C3-E0A4-4E95-A284-B5E213F7B19B}" presName="connectorText" presStyleLbl="sibTrans2D1" presStyleIdx="12" presStyleCnt="14"/>
      <dgm:spPr/>
      <dgm:t>
        <a:bodyPr/>
        <a:lstStyle/>
        <a:p>
          <a:endParaRPr lang="es-CO"/>
        </a:p>
      </dgm:t>
    </dgm:pt>
    <dgm:pt modelId="{EA3414FE-4668-4CA8-B2CE-FAE3596F886C}" type="pres">
      <dgm:prSet presAssocID="{B4770F6F-9223-486C-A3B0-CD0C6700A270}" presName="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C585968-2F41-4A70-9306-5C13AB124967}" type="pres">
      <dgm:prSet presAssocID="{E77B4553-9696-4920-9CB9-04F6B3B6E2DD}" presName="sibTrans" presStyleLbl="sibTrans2D1" presStyleIdx="13" presStyleCnt="14"/>
      <dgm:spPr/>
      <dgm:t>
        <a:bodyPr/>
        <a:lstStyle/>
        <a:p>
          <a:endParaRPr lang="es-CO"/>
        </a:p>
      </dgm:t>
    </dgm:pt>
    <dgm:pt modelId="{3A18178E-A6E7-41D6-9FD9-5462E4544830}" type="pres">
      <dgm:prSet presAssocID="{E77B4553-9696-4920-9CB9-04F6B3B6E2DD}" presName="connectorText" presStyleLbl="sibTrans2D1" presStyleIdx="13" presStyleCnt="14"/>
      <dgm:spPr/>
      <dgm:t>
        <a:bodyPr/>
        <a:lstStyle/>
        <a:p>
          <a:endParaRPr lang="es-CO"/>
        </a:p>
      </dgm:t>
    </dgm:pt>
    <dgm:pt modelId="{9F6F407C-82BA-41E5-B387-E87F1649147E}" type="pres">
      <dgm:prSet presAssocID="{8915E102-3FB1-488D-B3C4-0585FCEBB675}" presName="node" presStyleLbl="node1" presStyleIdx="14" presStyleCnt="15" custScaleX="112703" custScaleY="101933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10D3F55A-6140-44CE-B7C2-9F20601F3812}" type="presOf" srcId="{645EE959-9E8D-4691-9DC2-59007C634C68}" destId="{486CDF1C-6709-4FDF-A656-9C2DDD2A2176}" srcOrd="0" destOrd="0" presId="urn:microsoft.com/office/officeart/2005/8/layout/process5"/>
    <dgm:cxn modelId="{C346A5B4-0E55-4D90-B5EF-E9E4A0A7FF6D}" type="presOf" srcId="{2469390B-36BE-4AF6-9DED-14318FD17FC2}" destId="{DE7F0FFF-ABB5-4FC5-B0EB-C5FB8110ECA8}" srcOrd="0" destOrd="0" presId="urn:microsoft.com/office/officeart/2005/8/layout/process5"/>
    <dgm:cxn modelId="{B292E49E-7F16-4112-96FD-F1F6D549B8C9}" srcId="{0BC8A365-B9C3-482A-8441-2844023FA2FA}" destId="{2469390B-36BE-4AF6-9DED-14318FD17FC2}" srcOrd="4" destOrd="0" parTransId="{F183871C-04E4-4394-8420-B23B0994BFDC}" sibTransId="{B928E6FD-E87F-4923-93F3-7C20455D4792}"/>
    <dgm:cxn modelId="{7F354155-5DBF-4325-A32C-DE349D600CA3}" type="presOf" srcId="{E77B4553-9696-4920-9CB9-04F6B3B6E2DD}" destId="{3A18178E-A6E7-41D6-9FD9-5462E4544830}" srcOrd="1" destOrd="0" presId="urn:microsoft.com/office/officeart/2005/8/layout/process5"/>
    <dgm:cxn modelId="{4B60B8F6-2C22-4086-B5B3-9E07D3CE2D56}" type="presOf" srcId="{0BC8A365-B9C3-482A-8441-2844023FA2FA}" destId="{0376300B-C687-41DA-B53F-6AF7994662A9}" srcOrd="0" destOrd="0" presId="urn:microsoft.com/office/officeart/2005/8/layout/process5"/>
    <dgm:cxn modelId="{53F5C41C-C7B7-47AD-8678-82825C96413A}" type="presOf" srcId="{AA2955AB-2B18-423D-8BE8-D626F4E294F3}" destId="{6CC39EB3-2345-4E18-A6FA-03A2428A0EE2}" srcOrd="1" destOrd="0" presId="urn:microsoft.com/office/officeart/2005/8/layout/process5"/>
    <dgm:cxn modelId="{ADE38477-2591-4DD2-ACA2-8B36BE689838}" srcId="{0BC8A365-B9C3-482A-8441-2844023FA2FA}" destId="{E04BB424-A20A-4132-97F8-7B01707B37E7}" srcOrd="7" destOrd="0" parTransId="{D8582E97-BDA8-45A0-AE2E-D4157831449C}" sibTransId="{56F8FBBB-A2D7-4C48-A459-08D4390D4FBD}"/>
    <dgm:cxn modelId="{D2AC333A-8A37-4760-9557-0CED68829A82}" type="presOf" srcId="{FD283446-C7F5-4A9D-A021-DC978E1577C7}" destId="{17485081-A315-4EDB-A4F5-D68F72F7D65C}" srcOrd="0" destOrd="0" presId="urn:microsoft.com/office/officeart/2005/8/layout/process5"/>
    <dgm:cxn modelId="{EF09FEA0-7228-40BB-B41A-477F1EEB7E9C}" srcId="{0BC8A365-B9C3-482A-8441-2844023FA2FA}" destId="{0185FB3F-7A23-4067-81B1-7882F907E5CB}" srcOrd="0" destOrd="0" parTransId="{42EC6E06-9C32-4BC0-8E8C-1265C672B295}" sibTransId="{47430141-727E-4ED8-B107-5E1C99939AFF}"/>
    <dgm:cxn modelId="{C9F794DD-05BC-4E1F-823B-DC8A4AD4CF02}" srcId="{0BC8A365-B9C3-482A-8441-2844023FA2FA}" destId="{FD283446-C7F5-4A9D-A021-DC978E1577C7}" srcOrd="12" destOrd="0" parTransId="{5F28C93F-B731-4300-B896-214C8712017F}" sibTransId="{6266B0C3-E0A4-4E95-A284-B5E213F7B19B}"/>
    <dgm:cxn modelId="{3A6146EE-7AC9-44E8-AA6F-03E67C9A7CDB}" type="presOf" srcId="{B928E6FD-E87F-4923-93F3-7C20455D4792}" destId="{E12CBABC-76CE-4F54-AB64-1A215534BEAB}" srcOrd="1" destOrd="0" presId="urn:microsoft.com/office/officeart/2005/8/layout/process5"/>
    <dgm:cxn modelId="{70FAB2CD-2BFA-4F09-A143-4F5C82D39259}" type="presOf" srcId="{42DE949F-B910-4496-88D8-AFE290F63ABF}" destId="{149B02C0-E8A0-45A2-B453-54D3F8B2C3DB}" srcOrd="1" destOrd="0" presId="urn:microsoft.com/office/officeart/2005/8/layout/process5"/>
    <dgm:cxn modelId="{9E45C141-0547-4A40-947C-D87799D9B0A2}" type="presOf" srcId="{4EA76950-44C9-4B9B-AA38-11584E679269}" destId="{01C8A800-F2D3-4ACA-962A-2477A8FB1E5E}" srcOrd="1" destOrd="0" presId="urn:microsoft.com/office/officeart/2005/8/layout/process5"/>
    <dgm:cxn modelId="{D6141EEA-0380-44AD-877B-639BA6D72A02}" type="presOf" srcId="{A3F82ECB-61A9-41C4-B6D8-64A78D84D91D}" destId="{EFD923A6-4F81-48C5-8109-14A284045446}" srcOrd="1" destOrd="0" presId="urn:microsoft.com/office/officeart/2005/8/layout/process5"/>
    <dgm:cxn modelId="{BA7408E6-1D9C-4B51-9F8E-6CEAC48FC399}" type="presOf" srcId="{4EA76950-44C9-4B9B-AA38-11584E679269}" destId="{B6ED0AC1-08B1-4C9C-BF41-98131EE4C5DC}" srcOrd="0" destOrd="0" presId="urn:microsoft.com/office/officeart/2005/8/layout/process5"/>
    <dgm:cxn modelId="{37428709-04D9-4DC6-A93E-469939E4E639}" srcId="{0BC8A365-B9C3-482A-8441-2844023FA2FA}" destId="{A4D1B3CA-2119-4ECD-A8CE-5904E5400A18}" srcOrd="8" destOrd="0" parTransId="{21FAFA6A-4939-4198-B672-379B4055362C}" sibTransId="{42DE949F-B910-4496-88D8-AFE290F63ABF}"/>
    <dgm:cxn modelId="{6F15F94C-8952-45BC-A11A-7EEC3DC19910}" type="presOf" srcId="{4673AA4A-2DA3-424C-8E10-B237C26339B9}" destId="{5E5922F3-E82B-415B-A314-72FB221E2D13}" srcOrd="1" destOrd="0" presId="urn:microsoft.com/office/officeart/2005/8/layout/process5"/>
    <dgm:cxn modelId="{8E8CAE93-EADB-48C9-A235-8B5156202534}" type="presOf" srcId="{6266B0C3-E0A4-4E95-A284-B5E213F7B19B}" destId="{972B5B67-6237-491A-AEA2-7C47347B297B}" srcOrd="1" destOrd="0" presId="urn:microsoft.com/office/officeart/2005/8/layout/process5"/>
    <dgm:cxn modelId="{389B3422-F959-41A6-B72E-E50B2564CBF1}" srcId="{0BC8A365-B9C3-482A-8441-2844023FA2FA}" destId="{9B61D4C3-C96A-4B6E-B424-1D4E7A71C46F}" srcOrd="3" destOrd="0" parTransId="{70427034-45E0-4625-9EC7-75478DBE0142}" sibTransId="{77325A4D-7182-4444-8FD0-E15A017893D2}"/>
    <dgm:cxn modelId="{0027B756-B418-4B56-AAAB-4C953DA2AD27}" type="presOf" srcId="{47430141-727E-4ED8-B107-5E1C99939AFF}" destId="{D74FCFAC-592E-48D0-9364-F7FDE1A3403A}" srcOrd="1" destOrd="0" presId="urn:microsoft.com/office/officeart/2005/8/layout/process5"/>
    <dgm:cxn modelId="{F3F34DF8-B7B9-4163-9CC5-CF6FDEDFF383}" type="presOf" srcId="{6F7249F5-A713-4D52-BBB4-D7CA59FC0F17}" destId="{5D0C09B5-B573-4C6F-9B23-E0C13565297F}" srcOrd="0" destOrd="0" presId="urn:microsoft.com/office/officeart/2005/8/layout/process5"/>
    <dgm:cxn modelId="{78157033-F22B-482C-8024-8F6B3AF3EDE8}" srcId="{0BC8A365-B9C3-482A-8441-2844023FA2FA}" destId="{8915E102-3FB1-488D-B3C4-0585FCEBB675}" srcOrd="14" destOrd="0" parTransId="{A9350968-B762-4DBB-BA96-5AE5D06AE790}" sibTransId="{45923EDC-9863-4183-8FB2-51F8F246810C}"/>
    <dgm:cxn modelId="{E4D5A73C-644D-41F3-BD8C-9B804B614D56}" type="presOf" srcId="{9B61D4C3-C96A-4B6E-B424-1D4E7A71C46F}" destId="{3F70E77A-4E6D-45D3-BFDE-8C56F041C116}" srcOrd="0" destOrd="0" presId="urn:microsoft.com/office/officeart/2005/8/layout/process5"/>
    <dgm:cxn modelId="{9010713C-3DC6-4D9A-B114-1640AEC6F11E}" type="presOf" srcId="{56F8FBBB-A2D7-4C48-A459-08D4390D4FBD}" destId="{786C093D-5658-4CF3-B260-921FCA70FD8B}" srcOrd="0" destOrd="0" presId="urn:microsoft.com/office/officeart/2005/8/layout/process5"/>
    <dgm:cxn modelId="{9B45BB91-CF56-4FB6-8689-EE88E5C96380}" type="presOf" srcId="{6F7249F5-A713-4D52-BBB4-D7CA59FC0F17}" destId="{252A4BF0-AA98-49B2-9A5F-655A2545FD8D}" srcOrd="1" destOrd="0" presId="urn:microsoft.com/office/officeart/2005/8/layout/process5"/>
    <dgm:cxn modelId="{CD901875-E7D1-45B4-B8F9-AAA58E42AF09}" type="presOf" srcId="{E77B4553-9696-4920-9CB9-04F6B3B6E2DD}" destId="{FC585968-2F41-4A70-9306-5C13AB124967}" srcOrd="0" destOrd="0" presId="urn:microsoft.com/office/officeart/2005/8/layout/process5"/>
    <dgm:cxn modelId="{F2333CE7-704A-48BD-8A65-678C79E1A4F4}" type="presOf" srcId="{EFFC5856-E801-4450-A20B-3784958D24B3}" destId="{074C8A03-8CFB-40B6-972E-151B615D62A8}" srcOrd="0" destOrd="0" presId="urn:microsoft.com/office/officeart/2005/8/layout/process5"/>
    <dgm:cxn modelId="{C7A8747F-92D2-42B5-97D4-58B0EA04C50A}" type="presOf" srcId="{4673AA4A-2DA3-424C-8E10-B237C26339B9}" destId="{069818A3-D259-4C87-A32E-000D7BE589FD}" srcOrd="0" destOrd="0" presId="urn:microsoft.com/office/officeart/2005/8/layout/process5"/>
    <dgm:cxn modelId="{05C00D91-DCE2-42E5-90B1-FB7242D9CDE6}" type="presOf" srcId="{E04BB424-A20A-4132-97F8-7B01707B37E7}" destId="{EB354302-DB19-47B1-BD26-EDE2DB018D98}" srcOrd="0" destOrd="0" presId="urn:microsoft.com/office/officeart/2005/8/layout/process5"/>
    <dgm:cxn modelId="{AFE3F609-4C2E-4F72-8B0A-F2292656FD20}" type="presOf" srcId="{77325A4D-7182-4444-8FD0-E15A017893D2}" destId="{3139F055-8E46-4844-8A7A-EDCFE3D031C0}" srcOrd="0" destOrd="0" presId="urn:microsoft.com/office/officeart/2005/8/layout/process5"/>
    <dgm:cxn modelId="{6AD2185D-D43A-4C71-8A67-62140C48728F}" srcId="{0BC8A365-B9C3-482A-8441-2844023FA2FA}" destId="{E10A00B2-D6F3-4325-9500-A0C82CE5E2C3}" srcOrd="11" destOrd="0" parTransId="{BF34A66A-3E5B-4034-AD6A-C2BFDA141D7A}" sibTransId="{A3F82ECB-61A9-41C4-B6D8-64A78D84D91D}"/>
    <dgm:cxn modelId="{8D7F48FD-3339-4804-B20B-0EAE5DA09B3E}" srcId="{0BC8A365-B9C3-482A-8441-2844023FA2FA}" destId="{467579B2-23C8-49CF-B59D-A6D6A3D41C58}" srcOrd="10" destOrd="0" parTransId="{BB05CDC2-B334-4CBE-A53F-677388EDF6F1}" sibTransId="{6F7249F5-A713-4D52-BBB4-D7CA59FC0F17}"/>
    <dgm:cxn modelId="{0BFAB2AB-A459-4FF9-8F39-16E4171586DA}" type="presOf" srcId="{A3F82ECB-61A9-41C4-B6D8-64A78D84D91D}" destId="{BB613A0F-02B6-4A50-8C2C-F456865F7584}" srcOrd="0" destOrd="0" presId="urn:microsoft.com/office/officeart/2005/8/layout/process5"/>
    <dgm:cxn modelId="{4838A03B-0EF7-4445-AF43-F3E50F5301B8}" type="presOf" srcId="{34A0F8F7-D95E-4058-9FBF-83A903163091}" destId="{DB26CCE2-B0F1-478A-99FA-D1437FD2BC57}" srcOrd="0" destOrd="0" presId="urn:microsoft.com/office/officeart/2005/8/layout/process5"/>
    <dgm:cxn modelId="{8A5A7773-562A-4CBC-A337-4F15A94A234C}" srcId="{0BC8A365-B9C3-482A-8441-2844023FA2FA}" destId="{A6329FB4-D486-471E-9518-984358175FA4}" srcOrd="2" destOrd="0" parTransId="{50ABFF73-E42B-445C-9203-C58663E8B466}" sibTransId="{645EE959-9E8D-4691-9DC2-59007C634C68}"/>
    <dgm:cxn modelId="{0CDAD2A3-FF31-428B-B636-2F7B45E9E855}" type="presOf" srcId="{6266B0C3-E0A4-4E95-A284-B5E213F7B19B}" destId="{6A7A128A-3B95-42AD-9234-D0A646FFCDA6}" srcOrd="0" destOrd="0" presId="urn:microsoft.com/office/officeart/2005/8/layout/process5"/>
    <dgm:cxn modelId="{BD5D8C2C-93C8-4A0E-954F-C9A0F9A6C1D3}" srcId="{0BC8A365-B9C3-482A-8441-2844023FA2FA}" destId="{BFE6AC11-1FA7-4789-BDFF-91D7C08BA415}" srcOrd="5" destOrd="0" parTransId="{63492FD9-8CA5-45FD-8F72-E6201785AC73}" sibTransId="{4EA76950-44C9-4B9B-AA38-11584E679269}"/>
    <dgm:cxn modelId="{0F32F1F4-3620-41ED-AF68-AD6406646C25}" type="presOf" srcId="{0DE042AD-8A19-4EDD-A0D7-B824B9EFDD95}" destId="{DD7ED610-FE9F-4B9D-87B9-1F50EA4C72A9}" srcOrd="0" destOrd="0" presId="urn:microsoft.com/office/officeart/2005/8/layout/process5"/>
    <dgm:cxn modelId="{A76EFC78-0FED-469F-AF23-8D12FF888246}" type="presOf" srcId="{77325A4D-7182-4444-8FD0-E15A017893D2}" destId="{2C5DA57C-27FC-4EB2-89B8-62BA00E925D5}" srcOrd="1" destOrd="0" presId="urn:microsoft.com/office/officeart/2005/8/layout/process5"/>
    <dgm:cxn modelId="{D6C15EB6-9BB7-4567-B5C0-B514DA8F8F38}" srcId="{0BC8A365-B9C3-482A-8441-2844023FA2FA}" destId="{A727B934-7DEF-4CD2-8632-135A1D4A4307}" srcOrd="1" destOrd="0" parTransId="{6C90CBED-AB36-4D1A-A5B5-B6F1E8FAB5C8}" sibTransId="{34A0F8F7-D95E-4058-9FBF-83A903163091}"/>
    <dgm:cxn modelId="{CFFD9D38-AEC2-437A-BA95-D978193F1CCF}" type="presOf" srcId="{467579B2-23C8-49CF-B59D-A6D6A3D41C58}" destId="{CC5526BD-E0A0-4DE3-91FE-77AFAC9FE589}" srcOrd="0" destOrd="0" presId="urn:microsoft.com/office/officeart/2005/8/layout/process5"/>
    <dgm:cxn modelId="{E9FA3392-EF2C-446D-9A53-EF6AC878842E}" type="presOf" srcId="{47430141-727E-4ED8-B107-5E1C99939AFF}" destId="{2D8254E1-8275-4680-B87D-B338562FAE0B}" srcOrd="0" destOrd="0" presId="urn:microsoft.com/office/officeart/2005/8/layout/process5"/>
    <dgm:cxn modelId="{4F262989-9EE9-48B3-8535-48F110AFB04A}" type="presOf" srcId="{BFE6AC11-1FA7-4789-BDFF-91D7C08BA415}" destId="{D7B28A30-2CFF-4DE8-A011-812A1CE20A9E}" srcOrd="0" destOrd="0" presId="urn:microsoft.com/office/officeart/2005/8/layout/process5"/>
    <dgm:cxn modelId="{E89B0DA1-2C8B-41D9-8798-FF579A6A1AD3}" type="presOf" srcId="{56F8FBBB-A2D7-4C48-A459-08D4390D4FBD}" destId="{83C5DD58-4464-4891-859F-B92F65033011}" srcOrd="1" destOrd="0" presId="urn:microsoft.com/office/officeart/2005/8/layout/process5"/>
    <dgm:cxn modelId="{EB4A7562-F113-44B9-9C5D-3617C2EC73A4}" srcId="{0BC8A365-B9C3-482A-8441-2844023FA2FA}" destId="{B4770F6F-9223-486C-A3B0-CD0C6700A270}" srcOrd="13" destOrd="0" parTransId="{4178AF74-7BE4-49C3-990D-3C77951AFFA9}" sibTransId="{E77B4553-9696-4920-9CB9-04F6B3B6E2DD}"/>
    <dgm:cxn modelId="{1FE8D2F3-6659-4483-876E-0EE7826EB88D}" type="presOf" srcId="{0185FB3F-7A23-4067-81B1-7882F907E5CB}" destId="{1C73FCBD-5753-4F57-A544-3A1BDE85B391}" srcOrd="0" destOrd="0" presId="urn:microsoft.com/office/officeart/2005/8/layout/process5"/>
    <dgm:cxn modelId="{FE7466AA-2FA1-4F77-9A99-A4E8AA15A11E}" type="presOf" srcId="{B928E6FD-E87F-4923-93F3-7C20455D4792}" destId="{70646717-7B1A-4E87-ABB7-938827C868DC}" srcOrd="0" destOrd="0" presId="urn:microsoft.com/office/officeart/2005/8/layout/process5"/>
    <dgm:cxn modelId="{0DB3E9D0-9E59-4AD2-B765-CA26EBB1E76B}" type="presOf" srcId="{E10A00B2-D6F3-4325-9500-A0C82CE5E2C3}" destId="{5B0CB4AE-619F-4952-A532-618200BB8874}" srcOrd="0" destOrd="0" presId="urn:microsoft.com/office/officeart/2005/8/layout/process5"/>
    <dgm:cxn modelId="{B63D3F15-2FC1-4E53-BEEE-3BD1094FE6E3}" type="presOf" srcId="{A6329FB4-D486-471E-9518-984358175FA4}" destId="{125F3A6D-A0CC-42EB-9CC5-1FAFB1CAD93D}" srcOrd="0" destOrd="0" presId="urn:microsoft.com/office/officeart/2005/8/layout/process5"/>
    <dgm:cxn modelId="{A949C037-2F1B-414D-B332-1D976BC5CA5A}" type="presOf" srcId="{8915E102-3FB1-488D-B3C4-0585FCEBB675}" destId="{9F6F407C-82BA-41E5-B387-E87F1649147E}" srcOrd="0" destOrd="0" presId="urn:microsoft.com/office/officeart/2005/8/layout/process5"/>
    <dgm:cxn modelId="{34C60676-9A4F-42B6-8AD5-B16D2C1922EC}" type="presOf" srcId="{A4D1B3CA-2119-4ECD-A8CE-5904E5400A18}" destId="{BF2DEE49-64CA-4A76-802E-AA3BF48943B3}" srcOrd="0" destOrd="0" presId="urn:microsoft.com/office/officeart/2005/8/layout/process5"/>
    <dgm:cxn modelId="{03DFF53E-67ED-4348-8EBB-871D8B56AAEF}" srcId="{0BC8A365-B9C3-482A-8441-2844023FA2FA}" destId="{EFFC5856-E801-4450-A20B-3784958D24B3}" srcOrd="6" destOrd="0" parTransId="{8FD75D0B-7DB2-476D-ABCB-E28507396B75}" sibTransId="{4673AA4A-2DA3-424C-8E10-B237C26339B9}"/>
    <dgm:cxn modelId="{8D926437-CDD5-417F-AEC2-D8F55C87E014}" type="presOf" srcId="{34A0F8F7-D95E-4058-9FBF-83A903163091}" destId="{D40B213D-7127-4CC9-99AC-563D266449C9}" srcOrd="1" destOrd="0" presId="urn:microsoft.com/office/officeart/2005/8/layout/process5"/>
    <dgm:cxn modelId="{08294073-0586-4697-A97B-900F7440F2C7}" type="presOf" srcId="{B4770F6F-9223-486C-A3B0-CD0C6700A270}" destId="{EA3414FE-4668-4CA8-B2CE-FAE3596F886C}" srcOrd="0" destOrd="0" presId="urn:microsoft.com/office/officeart/2005/8/layout/process5"/>
    <dgm:cxn modelId="{F81F9FA2-0BF9-48CB-9D93-F6877F033E2A}" type="presOf" srcId="{A727B934-7DEF-4CD2-8632-135A1D4A4307}" destId="{4F2A6401-EB47-48E2-AAF9-136EEB85FB10}" srcOrd="0" destOrd="0" presId="urn:microsoft.com/office/officeart/2005/8/layout/process5"/>
    <dgm:cxn modelId="{B47D2232-A08B-428D-B971-2C1BA9F18660}" type="presOf" srcId="{AA2955AB-2B18-423D-8BE8-D626F4E294F3}" destId="{056EC2DF-C537-4EDC-BCAA-1BB3C3A1949C}" srcOrd="0" destOrd="0" presId="urn:microsoft.com/office/officeart/2005/8/layout/process5"/>
    <dgm:cxn modelId="{E56CB0FF-D783-4879-A7B0-CF3BF20A95A3}" type="presOf" srcId="{645EE959-9E8D-4691-9DC2-59007C634C68}" destId="{DA2105FB-693E-4819-92E2-A513ACA5F05A}" srcOrd="1" destOrd="0" presId="urn:microsoft.com/office/officeart/2005/8/layout/process5"/>
    <dgm:cxn modelId="{D707FA9F-3A06-4B00-A631-2B3C05C78AAD}" srcId="{0BC8A365-B9C3-482A-8441-2844023FA2FA}" destId="{0DE042AD-8A19-4EDD-A0D7-B824B9EFDD95}" srcOrd="9" destOrd="0" parTransId="{29DC07C0-3357-478A-8096-5DE333C9DF19}" sibTransId="{AA2955AB-2B18-423D-8BE8-D626F4E294F3}"/>
    <dgm:cxn modelId="{F66A13BE-CC5D-4D9D-8368-C8B641764636}" type="presOf" srcId="{42DE949F-B910-4496-88D8-AFE290F63ABF}" destId="{FF5E54AE-2135-43CD-818C-F8D17A5BD9A9}" srcOrd="0" destOrd="0" presId="urn:microsoft.com/office/officeart/2005/8/layout/process5"/>
    <dgm:cxn modelId="{1BEC814F-A3F9-4B7B-BCD2-D63EE18364B9}" type="presParOf" srcId="{0376300B-C687-41DA-B53F-6AF7994662A9}" destId="{1C73FCBD-5753-4F57-A544-3A1BDE85B391}" srcOrd="0" destOrd="0" presId="urn:microsoft.com/office/officeart/2005/8/layout/process5"/>
    <dgm:cxn modelId="{3AB474FF-44F2-40F8-A700-51BD8F1D5539}" type="presParOf" srcId="{0376300B-C687-41DA-B53F-6AF7994662A9}" destId="{2D8254E1-8275-4680-B87D-B338562FAE0B}" srcOrd="1" destOrd="0" presId="urn:microsoft.com/office/officeart/2005/8/layout/process5"/>
    <dgm:cxn modelId="{BA108CE2-4F49-4474-9332-D605E5D1EB88}" type="presParOf" srcId="{2D8254E1-8275-4680-B87D-B338562FAE0B}" destId="{D74FCFAC-592E-48D0-9364-F7FDE1A3403A}" srcOrd="0" destOrd="0" presId="urn:microsoft.com/office/officeart/2005/8/layout/process5"/>
    <dgm:cxn modelId="{A28596C5-A623-4269-B12D-1B488956D1B4}" type="presParOf" srcId="{0376300B-C687-41DA-B53F-6AF7994662A9}" destId="{4F2A6401-EB47-48E2-AAF9-136EEB85FB10}" srcOrd="2" destOrd="0" presId="urn:microsoft.com/office/officeart/2005/8/layout/process5"/>
    <dgm:cxn modelId="{BC031ADA-2D76-42D1-8164-86E2E07F77FA}" type="presParOf" srcId="{0376300B-C687-41DA-B53F-6AF7994662A9}" destId="{DB26CCE2-B0F1-478A-99FA-D1437FD2BC57}" srcOrd="3" destOrd="0" presId="urn:microsoft.com/office/officeart/2005/8/layout/process5"/>
    <dgm:cxn modelId="{727E28C5-C7E1-4923-841A-623A3840C68B}" type="presParOf" srcId="{DB26CCE2-B0F1-478A-99FA-D1437FD2BC57}" destId="{D40B213D-7127-4CC9-99AC-563D266449C9}" srcOrd="0" destOrd="0" presId="urn:microsoft.com/office/officeart/2005/8/layout/process5"/>
    <dgm:cxn modelId="{8F060591-7E37-47E5-A611-5062A0A52E7F}" type="presParOf" srcId="{0376300B-C687-41DA-B53F-6AF7994662A9}" destId="{125F3A6D-A0CC-42EB-9CC5-1FAFB1CAD93D}" srcOrd="4" destOrd="0" presId="urn:microsoft.com/office/officeart/2005/8/layout/process5"/>
    <dgm:cxn modelId="{100BD6C8-C1D7-43AB-83BA-7A1C3A196684}" type="presParOf" srcId="{0376300B-C687-41DA-B53F-6AF7994662A9}" destId="{486CDF1C-6709-4FDF-A656-9C2DDD2A2176}" srcOrd="5" destOrd="0" presId="urn:microsoft.com/office/officeart/2005/8/layout/process5"/>
    <dgm:cxn modelId="{808D3711-C220-4A9D-8850-018EEA6CC713}" type="presParOf" srcId="{486CDF1C-6709-4FDF-A656-9C2DDD2A2176}" destId="{DA2105FB-693E-4819-92E2-A513ACA5F05A}" srcOrd="0" destOrd="0" presId="urn:microsoft.com/office/officeart/2005/8/layout/process5"/>
    <dgm:cxn modelId="{B4DED7DD-FF08-49D7-9546-BF92E0887322}" type="presParOf" srcId="{0376300B-C687-41DA-B53F-6AF7994662A9}" destId="{3F70E77A-4E6D-45D3-BFDE-8C56F041C116}" srcOrd="6" destOrd="0" presId="urn:microsoft.com/office/officeart/2005/8/layout/process5"/>
    <dgm:cxn modelId="{A7A147F3-3A76-46C5-9190-CB9CF36B1F42}" type="presParOf" srcId="{0376300B-C687-41DA-B53F-6AF7994662A9}" destId="{3139F055-8E46-4844-8A7A-EDCFE3D031C0}" srcOrd="7" destOrd="0" presId="urn:microsoft.com/office/officeart/2005/8/layout/process5"/>
    <dgm:cxn modelId="{6473AA62-C82C-4C44-964B-E5491E61DD55}" type="presParOf" srcId="{3139F055-8E46-4844-8A7A-EDCFE3D031C0}" destId="{2C5DA57C-27FC-4EB2-89B8-62BA00E925D5}" srcOrd="0" destOrd="0" presId="urn:microsoft.com/office/officeart/2005/8/layout/process5"/>
    <dgm:cxn modelId="{5A4265EC-3F9B-475C-ADB1-FAEDA3915B9C}" type="presParOf" srcId="{0376300B-C687-41DA-B53F-6AF7994662A9}" destId="{DE7F0FFF-ABB5-4FC5-B0EB-C5FB8110ECA8}" srcOrd="8" destOrd="0" presId="urn:microsoft.com/office/officeart/2005/8/layout/process5"/>
    <dgm:cxn modelId="{D371BE62-BC9F-40CC-B5EB-B91DB4D24745}" type="presParOf" srcId="{0376300B-C687-41DA-B53F-6AF7994662A9}" destId="{70646717-7B1A-4E87-ABB7-938827C868DC}" srcOrd="9" destOrd="0" presId="urn:microsoft.com/office/officeart/2005/8/layout/process5"/>
    <dgm:cxn modelId="{0A98691F-3FF1-409B-9EFB-00D77F369AA2}" type="presParOf" srcId="{70646717-7B1A-4E87-ABB7-938827C868DC}" destId="{E12CBABC-76CE-4F54-AB64-1A215534BEAB}" srcOrd="0" destOrd="0" presId="urn:microsoft.com/office/officeart/2005/8/layout/process5"/>
    <dgm:cxn modelId="{B48F6250-1624-458F-A8DA-C89B43C5F873}" type="presParOf" srcId="{0376300B-C687-41DA-B53F-6AF7994662A9}" destId="{D7B28A30-2CFF-4DE8-A011-812A1CE20A9E}" srcOrd="10" destOrd="0" presId="urn:microsoft.com/office/officeart/2005/8/layout/process5"/>
    <dgm:cxn modelId="{5AB79805-D47A-4E58-A57F-BC30CF0B00C5}" type="presParOf" srcId="{0376300B-C687-41DA-B53F-6AF7994662A9}" destId="{B6ED0AC1-08B1-4C9C-BF41-98131EE4C5DC}" srcOrd="11" destOrd="0" presId="urn:microsoft.com/office/officeart/2005/8/layout/process5"/>
    <dgm:cxn modelId="{43E519CE-E131-4C3C-92B2-6FEF5AD1CA10}" type="presParOf" srcId="{B6ED0AC1-08B1-4C9C-BF41-98131EE4C5DC}" destId="{01C8A800-F2D3-4ACA-962A-2477A8FB1E5E}" srcOrd="0" destOrd="0" presId="urn:microsoft.com/office/officeart/2005/8/layout/process5"/>
    <dgm:cxn modelId="{372F953E-0396-4538-953E-7B4E56A83455}" type="presParOf" srcId="{0376300B-C687-41DA-B53F-6AF7994662A9}" destId="{074C8A03-8CFB-40B6-972E-151B615D62A8}" srcOrd="12" destOrd="0" presId="urn:microsoft.com/office/officeart/2005/8/layout/process5"/>
    <dgm:cxn modelId="{03409EA1-C9C9-4AFF-848E-DE50D024E369}" type="presParOf" srcId="{0376300B-C687-41DA-B53F-6AF7994662A9}" destId="{069818A3-D259-4C87-A32E-000D7BE589FD}" srcOrd="13" destOrd="0" presId="urn:microsoft.com/office/officeart/2005/8/layout/process5"/>
    <dgm:cxn modelId="{755995B9-2041-44EA-B245-7B6D813F99A6}" type="presParOf" srcId="{069818A3-D259-4C87-A32E-000D7BE589FD}" destId="{5E5922F3-E82B-415B-A314-72FB221E2D13}" srcOrd="0" destOrd="0" presId="urn:microsoft.com/office/officeart/2005/8/layout/process5"/>
    <dgm:cxn modelId="{FCCB43CB-B0F8-4191-B571-7C4424BB9270}" type="presParOf" srcId="{0376300B-C687-41DA-B53F-6AF7994662A9}" destId="{EB354302-DB19-47B1-BD26-EDE2DB018D98}" srcOrd="14" destOrd="0" presId="urn:microsoft.com/office/officeart/2005/8/layout/process5"/>
    <dgm:cxn modelId="{876D2608-1883-44D1-98A1-CE79DCEDD8AC}" type="presParOf" srcId="{0376300B-C687-41DA-B53F-6AF7994662A9}" destId="{786C093D-5658-4CF3-B260-921FCA70FD8B}" srcOrd="15" destOrd="0" presId="urn:microsoft.com/office/officeart/2005/8/layout/process5"/>
    <dgm:cxn modelId="{64B21B93-D0BF-4AA6-B9D4-225E821A3D69}" type="presParOf" srcId="{786C093D-5658-4CF3-B260-921FCA70FD8B}" destId="{83C5DD58-4464-4891-859F-B92F65033011}" srcOrd="0" destOrd="0" presId="urn:microsoft.com/office/officeart/2005/8/layout/process5"/>
    <dgm:cxn modelId="{BBB96147-A845-462A-8A4A-FE3F4742B925}" type="presParOf" srcId="{0376300B-C687-41DA-B53F-6AF7994662A9}" destId="{BF2DEE49-64CA-4A76-802E-AA3BF48943B3}" srcOrd="16" destOrd="0" presId="urn:microsoft.com/office/officeart/2005/8/layout/process5"/>
    <dgm:cxn modelId="{A96337F4-E611-434D-B076-C365A976B525}" type="presParOf" srcId="{0376300B-C687-41DA-B53F-6AF7994662A9}" destId="{FF5E54AE-2135-43CD-818C-F8D17A5BD9A9}" srcOrd="17" destOrd="0" presId="urn:microsoft.com/office/officeart/2005/8/layout/process5"/>
    <dgm:cxn modelId="{0EF522E8-6B87-461E-933A-4749D31F0077}" type="presParOf" srcId="{FF5E54AE-2135-43CD-818C-F8D17A5BD9A9}" destId="{149B02C0-E8A0-45A2-B453-54D3F8B2C3DB}" srcOrd="0" destOrd="0" presId="urn:microsoft.com/office/officeart/2005/8/layout/process5"/>
    <dgm:cxn modelId="{2EB878DD-0028-4353-8842-C18BF6FE5EB5}" type="presParOf" srcId="{0376300B-C687-41DA-B53F-6AF7994662A9}" destId="{DD7ED610-FE9F-4B9D-87B9-1F50EA4C72A9}" srcOrd="18" destOrd="0" presId="urn:microsoft.com/office/officeart/2005/8/layout/process5"/>
    <dgm:cxn modelId="{A6532DE2-CF75-4A04-9034-05BFF2C41522}" type="presParOf" srcId="{0376300B-C687-41DA-B53F-6AF7994662A9}" destId="{056EC2DF-C537-4EDC-BCAA-1BB3C3A1949C}" srcOrd="19" destOrd="0" presId="urn:microsoft.com/office/officeart/2005/8/layout/process5"/>
    <dgm:cxn modelId="{59EB8F33-DBEE-44BA-B38A-FDC837DA6875}" type="presParOf" srcId="{056EC2DF-C537-4EDC-BCAA-1BB3C3A1949C}" destId="{6CC39EB3-2345-4E18-A6FA-03A2428A0EE2}" srcOrd="0" destOrd="0" presId="urn:microsoft.com/office/officeart/2005/8/layout/process5"/>
    <dgm:cxn modelId="{7E5BD82A-D8CD-49A7-A7F5-FA84EB7A168C}" type="presParOf" srcId="{0376300B-C687-41DA-B53F-6AF7994662A9}" destId="{CC5526BD-E0A0-4DE3-91FE-77AFAC9FE589}" srcOrd="20" destOrd="0" presId="urn:microsoft.com/office/officeart/2005/8/layout/process5"/>
    <dgm:cxn modelId="{9ED0D24E-4318-44A3-9496-5AD1D85CC5B7}" type="presParOf" srcId="{0376300B-C687-41DA-B53F-6AF7994662A9}" destId="{5D0C09B5-B573-4C6F-9B23-E0C13565297F}" srcOrd="21" destOrd="0" presId="urn:microsoft.com/office/officeart/2005/8/layout/process5"/>
    <dgm:cxn modelId="{0847DAFC-A464-4F59-8F6A-BE30D3B87F5A}" type="presParOf" srcId="{5D0C09B5-B573-4C6F-9B23-E0C13565297F}" destId="{252A4BF0-AA98-49B2-9A5F-655A2545FD8D}" srcOrd="0" destOrd="0" presId="urn:microsoft.com/office/officeart/2005/8/layout/process5"/>
    <dgm:cxn modelId="{DFD340B2-DD60-4FB7-B8F9-F0B164769ED8}" type="presParOf" srcId="{0376300B-C687-41DA-B53F-6AF7994662A9}" destId="{5B0CB4AE-619F-4952-A532-618200BB8874}" srcOrd="22" destOrd="0" presId="urn:microsoft.com/office/officeart/2005/8/layout/process5"/>
    <dgm:cxn modelId="{079C0DC3-34F0-4031-A785-5843F9540BAE}" type="presParOf" srcId="{0376300B-C687-41DA-B53F-6AF7994662A9}" destId="{BB613A0F-02B6-4A50-8C2C-F456865F7584}" srcOrd="23" destOrd="0" presId="urn:microsoft.com/office/officeart/2005/8/layout/process5"/>
    <dgm:cxn modelId="{0B84B7E6-0F46-4F6A-BDF6-A3044ED0C7D4}" type="presParOf" srcId="{BB613A0F-02B6-4A50-8C2C-F456865F7584}" destId="{EFD923A6-4F81-48C5-8109-14A284045446}" srcOrd="0" destOrd="0" presId="urn:microsoft.com/office/officeart/2005/8/layout/process5"/>
    <dgm:cxn modelId="{E5F514F2-9DA0-4B5B-9F1E-BD9A5327AD4D}" type="presParOf" srcId="{0376300B-C687-41DA-B53F-6AF7994662A9}" destId="{17485081-A315-4EDB-A4F5-D68F72F7D65C}" srcOrd="24" destOrd="0" presId="urn:microsoft.com/office/officeart/2005/8/layout/process5"/>
    <dgm:cxn modelId="{4BE2D8EA-A0FF-40F9-984F-5B1F52AD0D13}" type="presParOf" srcId="{0376300B-C687-41DA-B53F-6AF7994662A9}" destId="{6A7A128A-3B95-42AD-9234-D0A646FFCDA6}" srcOrd="25" destOrd="0" presId="urn:microsoft.com/office/officeart/2005/8/layout/process5"/>
    <dgm:cxn modelId="{A8E70F2C-901B-4F4A-BD7A-7F5D63DB5726}" type="presParOf" srcId="{6A7A128A-3B95-42AD-9234-D0A646FFCDA6}" destId="{972B5B67-6237-491A-AEA2-7C47347B297B}" srcOrd="0" destOrd="0" presId="urn:microsoft.com/office/officeart/2005/8/layout/process5"/>
    <dgm:cxn modelId="{37C30E3C-72F7-448B-B280-6A2224F7DD52}" type="presParOf" srcId="{0376300B-C687-41DA-B53F-6AF7994662A9}" destId="{EA3414FE-4668-4CA8-B2CE-FAE3596F886C}" srcOrd="26" destOrd="0" presId="urn:microsoft.com/office/officeart/2005/8/layout/process5"/>
    <dgm:cxn modelId="{A542016C-6260-4F02-8F7F-FCFD85CF62D0}" type="presParOf" srcId="{0376300B-C687-41DA-B53F-6AF7994662A9}" destId="{FC585968-2F41-4A70-9306-5C13AB124967}" srcOrd="27" destOrd="0" presId="urn:microsoft.com/office/officeart/2005/8/layout/process5"/>
    <dgm:cxn modelId="{43AFF022-8F8B-4A55-B9C1-89F83E361A89}" type="presParOf" srcId="{FC585968-2F41-4A70-9306-5C13AB124967}" destId="{3A18178E-A6E7-41D6-9FD9-5462E4544830}" srcOrd="0" destOrd="0" presId="urn:microsoft.com/office/officeart/2005/8/layout/process5"/>
    <dgm:cxn modelId="{29CFCAE5-3850-4535-AFA8-2FB839FB97AB}" type="presParOf" srcId="{0376300B-C687-41DA-B53F-6AF7994662A9}" destId="{9F6F407C-82BA-41E5-B387-E87F1649147E}" srcOrd="28" destOrd="0" presId="urn:microsoft.com/office/officeart/2005/8/layout/process5"/>
  </dgm:cxnLst>
  <dgm:bg/>
  <dgm:whole>
    <a:ln>
      <a:solidFill>
        <a:srgbClr val="002060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3D132-E412-4FCC-8F0B-38884E022AC3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FCFE9-AA32-4869-8DA6-205BCD5828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696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624C9-D925-4539-9686-33E5AD689702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536C6-FF29-44D2-AD34-BF457EC9F23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358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9A81A-687A-4AE5-A8CB-C95F580DA1A5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E945D-75D2-4210-A646-50EA9474540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54402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1915D-F8C9-4D6D-8315-2F37D05DB8BF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C93BD-A552-46CE-B40F-151D84B763F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0667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8A3F6-3508-463D-8462-E63669AA617A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3E917-EC3E-4E66-8FCC-8EB157077B5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4720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0C90D-9A1A-4460-A89A-7678EBA870DB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0EEF7-94E1-4A9A-B0B9-AC71313D79E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3886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BF4E5-3B70-4E44-8895-C054A1D7F0E2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AE7C0-4F84-47E4-BF92-B40AFD2F0F7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5432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077B5-6BFF-482C-BD48-295B3D2F4ED1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A26DB-C39A-4271-A51B-616B469A17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57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89D8A-C61B-43CB-8923-AACB26FE271D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D1992-12C5-49C8-8F51-8C6B8B8FBB8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2628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BD0E2-D1DE-40FF-AD16-F8018C9D34C4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98C16-6100-42BF-9672-C8E37FED825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523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40C26-E8A5-4B82-A350-26C6F236C69A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874DC-C6F8-4305-B1C5-31A4DD63D9F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9269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A55B9-CF6A-48D6-B278-9228D1AA01BB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5A48-08A7-4B66-97A9-B9C8A0AD7FD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785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A4BC3-FDAE-48AA-A86A-F29C6E19D293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A308F-B7A5-4EE9-A62E-DFA4DAC0E9B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988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DDA6A-DACD-4CA5-AF37-B74E8304A5B5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81C2-D44D-4914-AF7E-684DDA57436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832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B6B80-4A1F-42C7-9F0C-997F30DD9BE9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345EB-37FE-4F20-9D4B-0589EB62ACA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2217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FD50-529D-4C7C-8A1C-1DDF6C393923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B4233-B984-4625-8DDB-3E002B2865C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912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F9F9B6-A72C-46A5-8B85-67EAD341E3F4}" type="datetimeFigureOut">
              <a:rPr lang="es-CO"/>
              <a:pPr>
                <a:defRPr/>
              </a:pPr>
              <a:t>23/05/2017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545C9E-3C7F-4310-8A2C-0051AEE2219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94" r:id="rId11"/>
    <p:sldLayoutId id="2147483689" r:id="rId12"/>
    <p:sldLayoutId id="2147483695" r:id="rId13"/>
    <p:sldLayoutId id="2147483690" r:id="rId14"/>
    <p:sldLayoutId id="2147483691" r:id="rId15"/>
    <p:sldLayoutId id="2147483692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8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ctrTitle"/>
          </p:nvPr>
        </p:nvSpPr>
        <p:spPr>
          <a:xfrm>
            <a:off x="1674813" y="922338"/>
            <a:ext cx="7767637" cy="1646237"/>
          </a:xfrm>
        </p:spPr>
        <p:txBody>
          <a:bodyPr/>
          <a:lstStyle/>
          <a:p>
            <a:pPr algn="ctr"/>
            <a:r>
              <a:rPr lang="es-E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C.I GULPIFRUTA</a:t>
            </a:r>
            <a:br>
              <a:rPr lang="es-E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es-CO" dirty="0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01813" y="2755900"/>
            <a:ext cx="7766050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Yully</a:t>
            </a:r>
            <a:r>
              <a:rPr lang="es-ES_tradn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Paola Carreño</a:t>
            </a:r>
          </a:p>
          <a:p>
            <a:pPr fontAlgn="auto">
              <a:spcAft>
                <a:spcPts val="0"/>
              </a:spcAft>
              <a:defRPr/>
            </a:pPr>
            <a:r>
              <a:rPr lang="es-ES_tradn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Sandra </a:t>
            </a:r>
            <a:r>
              <a:rPr lang="es-ES_tradnl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Steffany</a:t>
            </a:r>
            <a:r>
              <a:rPr lang="es-ES_tradn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r>
              <a:rPr lang="es-ES_tradnl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Perez</a:t>
            </a:r>
            <a:r>
              <a:rPr lang="es-ES_tradnl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r>
              <a:rPr lang="es-ES_tradnl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Florez</a:t>
            </a:r>
            <a:endParaRPr lang="es-ES_tradnl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es-CO" dirty="0"/>
          </a:p>
        </p:txBody>
      </p:sp>
      <p:pic>
        <p:nvPicPr>
          <p:cNvPr id="512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4289425"/>
            <a:ext cx="329565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850" y="4941888"/>
            <a:ext cx="2789238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677863" y="366569"/>
            <a:ext cx="8596312" cy="745475"/>
          </a:xfrm>
        </p:spPr>
        <p:txBody>
          <a:bodyPr/>
          <a:lstStyle/>
          <a:p>
            <a:pPr algn="ctr"/>
            <a:r>
              <a:rPr lang="es-CO" dirty="0" smtClean="0"/>
              <a:t>PLAN DE PRODUCCION </a:t>
            </a:r>
          </a:p>
        </p:txBody>
      </p:sp>
      <p:sp>
        <p:nvSpPr>
          <p:cNvPr id="7171" name="Marcador de contenido 2"/>
          <p:cNvSpPr>
            <a:spLocks noGrp="1"/>
          </p:cNvSpPr>
          <p:nvPr>
            <p:ph idx="1"/>
          </p:nvPr>
        </p:nvSpPr>
        <p:spPr>
          <a:xfrm>
            <a:off x="187288" y="1344058"/>
            <a:ext cx="5244028" cy="4753053"/>
          </a:xfrm>
        </p:spPr>
        <p:txBody>
          <a:bodyPr/>
          <a:lstStyle/>
          <a:p>
            <a:r>
              <a:rPr lang="es-CO" dirty="0" smtClean="0"/>
              <a:t>Como </a:t>
            </a:r>
            <a:r>
              <a:rPr lang="es-CO" dirty="0"/>
              <a:t>base se tiene, que se reciben 1,5 toneladas de fruta mensual, en 60 cajas cada una de 25 Kg.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La </a:t>
            </a:r>
            <a:r>
              <a:rPr lang="es-CO" dirty="0"/>
              <a:t>cantidad de fruta que se compre, salgan 750 Kg de pulpa.</a:t>
            </a:r>
          </a:p>
          <a:p>
            <a:r>
              <a:rPr lang="es-CO" dirty="0"/>
              <a:t>B</a:t>
            </a:r>
            <a:r>
              <a:rPr lang="es-CO" dirty="0" smtClean="0"/>
              <a:t>olsas </a:t>
            </a:r>
            <a:r>
              <a:rPr lang="es-CO" dirty="0"/>
              <a:t>de plástico biodegradable, calibre N° 3 con medidas de 8cm de ancho * 20 cm de largo, y cada empaque de pulpa contiene 160g.</a:t>
            </a:r>
          </a:p>
          <a:p>
            <a:pPr marL="0" indent="0">
              <a:buNone/>
            </a:pPr>
            <a:endParaRPr lang="es-CO" dirty="0" smtClean="0"/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75" y="2531690"/>
            <a:ext cx="4338061" cy="57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167168008"/>
              </p:ext>
            </p:extLst>
          </p:nvPr>
        </p:nvGraphicFramePr>
        <p:xfrm>
          <a:off x="5750805" y="1200839"/>
          <a:ext cx="5916058" cy="4737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2835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690390"/>
          </a:xfrm>
        </p:spPr>
        <p:txBody>
          <a:bodyPr>
            <a:normAutofit/>
          </a:bodyPr>
          <a:lstStyle/>
          <a:p>
            <a:pPr lvl="0" algn="ctr"/>
            <a:r>
              <a:rPr lang="es-CO" dirty="0"/>
              <a:t>	</a:t>
            </a:r>
            <a:r>
              <a:rPr lang="es-CO" dirty="0" smtClean="0"/>
              <a:t>CUADROS FINANCIEROS</a:t>
            </a:r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074287"/>
              </p:ext>
            </p:extLst>
          </p:nvPr>
        </p:nvGraphicFramePr>
        <p:xfrm>
          <a:off x="5958078" y="3878125"/>
          <a:ext cx="3730435" cy="165268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647406"/>
                <a:gridCol w="1083029"/>
              </a:tblGrid>
              <a:tr h="265394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 dirty="0">
                          <a:effectLst/>
                        </a:rPr>
                        <a:t>TIO (Tasa Interna de oportunidad)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 dirty="0" smtClean="0">
                          <a:effectLst/>
                        </a:rPr>
                        <a:t>12%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89521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Tasa Interna de Retorno (TIR)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200" u="none" strike="noStrike" dirty="0" smtClean="0">
                          <a:effectLst/>
                        </a:rPr>
                        <a:t>113,02%</a:t>
                      </a:r>
                      <a:endParaRPr lang="es-CO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65394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Valor Presente Neto (VPN)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 dirty="0" smtClean="0">
                          <a:effectLst/>
                        </a:rPr>
                        <a:t>419.426.509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5394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 dirty="0">
                          <a:effectLst/>
                        </a:rPr>
                        <a:t>Valor Presente Neto (Ingresos)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1,772,718,750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301585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Valor Presente Neto (Egresos)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1,101,872,391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65394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 dirty="0" smtClean="0">
                          <a:effectLst/>
                        </a:rPr>
                        <a:t>Relación </a:t>
                      </a:r>
                      <a:r>
                        <a:rPr lang="es-CO" sz="1100" u="none" strike="noStrike" dirty="0">
                          <a:effectLst/>
                        </a:rPr>
                        <a:t>Beneficio Costo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000" u="none" strike="noStrike" dirty="0" smtClean="0">
                          <a:effectLst/>
                        </a:rPr>
                        <a:t>1,60</a:t>
                      </a:r>
                      <a:endParaRPr lang="es-CO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690512"/>
              </p:ext>
            </p:extLst>
          </p:nvPr>
        </p:nvGraphicFramePr>
        <p:xfrm>
          <a:off x="984020" y="1792609"/>
          <a:ext cx="3389676" cy="115939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513036"/>
                <a:gridCol w="876640"/>
              </a:tblGrid>
              <a:tr h="23187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APORTES SOCIOS</a:t>
                      </a:r>
                      <a:endParaRPr lang="es-CO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31878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Nombres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Aportes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878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 dirty="0" err="1" smtClean="0">
                          <a:effectLst/>
                        </a:rPr>
                        <a:t>Yully</a:t>
                      </a:r>
                      <a:r>
                        <a:rPr lang="es-CO" sz="1100" u="none" strike="noStrike" baseline="0" dirty="0" smtClean="0">
                          <a:effectLst/>
                        </a:rPr>
                        <a:t> Carreño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75.000.000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878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 dirty="0" smtClean="0">
                          <a:effectLst/>
                        </a:rPr>
                        <a:t>Sandra </a:t>
                      </a:r>
                      <a:r>
                        <a:rPr lang="es-CO" sz="1100" u="none" strike="noStrike" dirty="0" err="1" smtClean="0">
                          <a:effectLst/>
                        </a:rPr>
                        <a:t>Perez</a:t>
                      </a:r>
                      <a:r>
                        <a:rPr lang="es-CO" sz="1100" u="none" strike="noStrike" baseline="0" dirty="0" smtClean="0">
                          <a:effectLst/>
                        </a:rPr>
                        <a:t> </a:t>
                      </a:r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>
                          <a:effectLst/>
                        </a:rPr>
                        <a:t>75.000.000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31878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 dirty="0">
                          <a:effectLst/>
                        </a:rPr>
                        <a:t>Total Aportes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100" u="none" strike="noStrike" dirty="0">
                          <a:effectLst/>
                        </a:rPr>
                        <a:t>150.000.000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616061"/>
              </p:ext>
            </p:extLst>
          </p:nvPr>
        </p:nvGraphicFramePr>
        <p:xfrm>
          <a:off x="5276438" y="1714058"/>
          <a:ext cx="4412075" cy="148590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257081"/>
                <a:gridCol w="1154994"/>
              </a:tblGrid>
              <a:tr h="1828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 dirty="0">
                          <a:effectLst/>
                        </a:rPr>
                        <a:t>COSTOS FIJOS</a:t>
                      </a:r>
                      <a:endParaRPr lang="es-CO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Gastos Administrativos (nomina )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289.981.440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SERVICIOS PUBLICOS 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21.600.000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Gastos Legales 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1.108.100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Maquinaria equipo y herramienta 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31.000.000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Equipos de computo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5.200.000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Muebles y enseres 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8.100.000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5740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sng" strike="noStrike" dirty="0">
                          <a:effectLst/>
                        </a:rPr>
                        <a:t>TOTAL</a:t>
                      </a:r>
                      <a:endParaRPr lang="es-CO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sng" strike="noStrike" dirty="0">
                          <a:effectLst/>
                        </a:rPr>
                        <a:t> $  356.989.540 </a:t>
                      </a:r>
                      <a:endParaRPr lang="es-CO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539538"/>
              </p:ext>
            </p:extLst>
          </p:nvPr>
        </p:nvGraphicFramePr>
        <p:xfrm>
          <a:off x="336535" y="3732035"/>
          <a:ext cx="5034794" cy="194486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780865"/>
                <a:gridCol w="1231216"/>
                <a:gridCol w="1000364"/>
                <a:gridCol w="1022349"/>
              </a:tblGrid>
              <a:tr h="16334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O" sz="1100" u="sng" strike="noStrike">
                          <a:effectLst/>
                        </a:rPr>
                        <a:t>COSTO VARIABLE</a:t>
                      </a:r>
                      <a:endParaRPr lang="es-CO" sz="11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163343"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Materia prima e insumos </a:t>
                      </a:r>
                      <a:endParaRPr lang="es-CO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63343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Fruta Gulupa 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60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1.800.000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63343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Empaque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46875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3.281.250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63343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Embalaje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5859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 292.950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63343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Carton Corrugado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366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 366.188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63343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Gel refrigerante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732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2.196.000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63343"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Zunchos</a:t>
                      </a:r>
                      <a:endParaRPr lang="es-CO" sz="11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100" u="none" strike="noStrike">
                          <a:effectLst/>
                        </a:rPr>
                        <a:t>2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 $          40.000 </a:t>
                      </a:r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3761">
                <a:tc gridSpan="2">
                  <a:txBody>
                    <a:bodyPr/>
                    <a:lstStyle/>
                    <a:p>
                      <a:pPr algn="ctr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sng" strike="noStrike">
                          <a:effectLst/>
                        </a:rPr>
                        <a:t> $    7.976.388 </a:t>
                      </a:r>
                      <a:endParaRPr lang="es-CO" sz="1100" b="1" i="1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8376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CO" sz="1100" u="none" strike="noStrike">
                          <a:effectLst/>
                        </a:rPr>
                        <a:t>Operación Exportacion</a:t>
                      </a:r>
                      <a:endParaRPr lang="es-CO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sng" strike="noStrike">
                          <a:effectLst/>
                        </a:rPr>
                        <a:t> $    2.469.802 </a:t>
                      </a:r>
                      <a:endParaRPr lang="es-CO" sz="1100" b="1" i="1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163343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CO" sz="1100" u="sng" strike="noStrike">
                          <a:effectLst/>
                        </a:rPr>
                        <a:t>TOTAL</a:t>
                      </a:r>
                      <a:endParaRPr lang="es-CO" sz="11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100" u="sng" strike="noStrike" dirty="0">
                          <a:effectLst/>
                        </a:rPr>
                        <a:t> $  10.446.190 </a:t>
                      </a:r>
                      <a:endParaRPr lang="es-CO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2731798" y="5934973"/>
            <a:ext cx="64525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i="1" u="sng" dirty="0" smtClean="0">
                <a:latin typeface="Arial Rounded MT Bold" panose="020F0704030504030204" pitchFamily="34" charset="0"/>
              </a:rPr>
              <a:t>Tiempo en el que se estima recuperar la inversión 2 Años</a:t>
            </a:r>
            <a:endParaRPr lang="es-CO" sz="1600" b="1" i="1" u="sng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28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Marcador de contenido 2"/>
          <p:cNvSpPr>
            <a:spLocks noGrp="1"/>
          </p:cNvSpPr>
          <p:nvPr>
            <p:ph idx="1"/>
          </p:nvPr>
        </p:nvSpPr>
        <p:spPr>
          <a:xfrm>
            <a:off x="396606" y="3788829"/>
            <a:ext cx="4525905" cy="2149263"/>
          </a:xfrm>
        </p:spPr>
        <p:txBody>
          <a:bodyPr/>
          <a:lstStyle/>
          <a:p>
            <a:r>
              <a:rPr lang="es-ES_tradnl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Yully</a:t>
            </a:r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Paola Carreño</a:t>
            </a:r>
          </a:p>
          <a:p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EDAD 21 AÑOS </a:t>
            </a:r>
          </a:p>
          <a:p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Próxima a graduar en Negocios Internacionales </a:t>
            </a:r>
          </a:p>
          <a:p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GERLEINCO </a:t>
            </a:r>
            <a:endParaRPr lang="es-ES_tradnl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pic>
        <p:nvPicPr>
          <p:cNvPr id="6147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988" y="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Marcador de contenido 2"/>
          <p:cNvSpPr txBox="1">
            <a:spLocks/>
          </p:cNvSpPr>
          <p:nvPr/>
        </p:nvSpPr>
        <p:spPr bwMode="auto">
          <a:xfrm>
            <a:off x="6213981" y="3875127"/>
            <a:ext cx="4525905" cy="2294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Sandra </a:t>
            </a:r>
            <a:r>
              <a:rPr lang="es-ES_tradnl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Steffany</a:t>
            </a:r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r>
              <a:rPr lang="es-ES_tradnl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Perez</a:t>
            </a:r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r>
              <a:rPr lang="es-ES_tradnl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Florez</a:t>
            </a:r>
            <a:endParaRPr lang="es-ES_tradnl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Edad: 21 años </a:t>
            </a:r>
          </a:p>
          <a:p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Próxima a graduar en Negocios Internacionales </a:t>
            </a:r>
          </a:p>
          <a:p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Aras </a:t>
            </a:r>
            <a:r>
              <a:rPr lang="es-ES_tradnl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ltda</a:t>
            </a:r>
            <a:r>
              <a:rPr lang="es-ES_tradnl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 </a:t>
            </a:r>
          </a:p>
          <a:p>
            <a:pPr marL="0" indent="0">
              <a:buFont typeface="Wingdings 3" pitchFamily="18" charset="2"/>
              <a:buNone/>
            </a:pPr>
            <a:endParaRPr lang="es-CO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451" y="615351"/>
            <a:ext cx="2449088" cy="2864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912" y="615351"/>
            <a:ext cx="2141499" cy="2882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666846" y="209550"/>
            <a:ext cx="8596312" cy="701407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97BE0E"/>
                </a:solidFill>
                <a:latin typeface="Myriad Pro" panose="020B0503030403020204" pitchFamily="34" charset="0"/>
              </a:rPr>
              <a:t>C.I GULPIFRUTA</a:t>
            </a:r>
            <a:endParaRPr lang="es-CO" dirty="0" smtClean="0"/>
          </a:p>
        </p:txBody>
      </p:sp>
      <p:sp>
        <p:nvSpPr>
          <p:cNvPr id="7171" name="Marcador de contenido 2"/>
          <p:cNvSpPr>
            <a:spLocks noGrp="1"/>
          </p:cNvSpPr>
          <p:nvPr>
            <p:ph idx="1"/>
          </p:nvPr>
        </p:nvSpPr>
        <p:spPr>
          <a:xfrm>
            <a:off x="644813" y="1112044"/>
            <a:ext cx="8596312" cy="4929981"/>
          </a:xfrm>
        </p:spPr>
        <p:txBody>
          <a:bodyPr/>
          <a:lstStyle/>
          <a:p>
            <a:pPr lvl="0"/>
            <a:endParaRPr lang="es-CO" b="1" dirty="0" smtClean="0"/>
          </a:p>
          <a:p>
            <a:pPr lvl="0"/>
            <a:r>
              <a:rPr lang="es-CO" b="1" dirty="0" smtClean="0"/>
              <a:t>Quienes Somos</a:t>
            </a:r>
          </a:p>
          <a:p>
            <a:pPr marL="0" lvl="0" indent="0">
              <a:buNone/>
            </a:pPr>
            <a:r>
              <a:rPr lang="es-CO" dirty="0"/>
              <a:t>Somos una empresa colombiana líder en la transformación y comercialización internacional de productos </a:t>
            </a:r>
            <a:r>
              <a:rPr lang="es-CO" dirty="0" smtClean="0"/>
              <a:t>agrícolas.</a:t>
            </a:r>
          </a:p>
          <a:p>
            <a:pPr lvl="0"/>
            <a:r>
              <a:rPr lang="es-CO" b="1" dirty="0" smtClean="0"/>
              <a:t>Misión</a:t>
            </a:r>
          </a:p>
          <a:p>
            <a:pPr marL="0" lvl="0" indent="0" algn="just">
              <a:buNone/>
            </a:pPr>
            <a:r>
              <a:rPr lang="es-ES" dirty="0" smtClean="0"/>
              <a:t>Satisfacer las necesidades del mercado extranjero que demanden este tipo de frutas exóticas, manteniendo características totalmente naturales para brindarle a nuestros clientes productos innovadores de excelente calidad</a:t>
            </a:r>
            <a:endParaRPr lang="es-CO" b="1" dirty="0" smtClean="0"/>
          </a:p>
          <a:p>
            <a:r>
              <a:rPr lang="es-ES" b="1" dirty="0"/>
              <a:t>Visión</a:t>
            </a:r>
            <a:endParaRPr lang="es-CO" dirty="0"/>
          </a:p>
          <a:p>
            <a:pPr marL="0" lvl="0" indent="0">
              <a:buNone/>
            </a:pPr>
            <a:r>
              <a:rPr lang="es-CO" dirty="0" smtClean="0"/>
              <a:t>Ser en el 2022 una empresa altamente Agro exportadora, con fruta certificada en diferentes normas internacionales, estableciendo  procesos libre de contaminantes nocivos para el medio ambiente</a:t>
            </a:r>
            <a:endParaRPr lang="es-CO" b="1" dirty="0" smtClean="0"/>
          </a:p>
          <a:p>
            <a:pPr marL="0" lvl="0" indent="0">
              <a:buNone/>
            </a:pPr>
            <a:r>
              <a:rPr lang="es-CO" b="1" dirty="0" smtClean="0"/>
              <a:t> </a:t>
            </a:r>
            <a:endParaRPr lang="es-CO" dirty="0"/>
          </a:p>
          <a:p>
            <a:endParaRPr lang="es-CO" dirty="0" smtClean="0"/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77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64728" y="535782"/>
            <a:ext cx="4185623" cy="576262"/>
          </a:xfrm>
        </p:spPr>
        <p:txBody>
          <a:bodyPr/>
          <a:lstStyle/>
          <a:p>
            <a:pPr algn="ctr"/>
            <a:r>
              <a:rPr lang="es-CO" dirty="0" smtClean="0"/>
              <a:t>ORGANIGRAMA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008948" y="2263058"/>
            <a:ext cx="3359129" cy="1933650"/>
          </a:xfrm>
        </p:spPr>
        <p:txBody>
          <a:bodyPr>
            <a:normAutofit/>
          </a:bodyPr>
          <a:lstStyle/>
          <a:p>
            <a:pPr lvl="1" algn="just"/>
            <a:r>
              <a:rPr lang="es-CO" dirty="0" smtClean="0"/>
              <a:t>Excelencia</a:t>
            </a:r>
          </a:p>
          <a:p>
            <a:pPr lvl="1"/>
            <a:r>
              <a:rPr lang="es-CO" dirty="0" smtClean="0"/>
              <a:t>Competitividad  </a:t>
            </a:r>
          </a:p>
          <a:p>
            <a:pPr lvl="1"/>
            <a:r>
              <a:rPr lang="es-CO" dirty="0" smtClean="0"/>
              <a:t>Compromiso</a:t>
            </a:r>
          </a:p>
          <a:p>
            <a:pPr lvl="1"/>
            <a:r>
              <a:rPr lang="es-CO" dirty="0" smtClean="0"/>
              <a:t>Respeto</a:t>
            </a:r>
          </a:p>
          <a:p>
            <a:pPr lvl="1" algn="just"/>
            <a:r>
              <a:rPr lang="es-CO" dirty="0" smtClean="0"/>
              <a:t>Ética</a:t>
            </a:r>
          </a:p>
          <a:p>
            <a:endParaRPr lang="es-CO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275670" y="656967"/>
            <a:ext cx="4185618" cy="576262"/>
          </a:xfrm>
        </p:spPr>
        <p:txBody>
          <a:bodyPr/>
          <a:lstStyle/>
          <a:p>
            <a:pPr algn="ctr"/>
            <a:r>
              <a:rPr lang="es-CO" dirty="0" smtClean="0"/>
              <a:t>LOGO/ SLOGAN   </a:t>
            </a:r>
          </a:p>
          <a:p>
            <a:pPr algn="ctr"/>
            <a:r>
              <a:rPr lang="es-CO" dirty="0" smtClean="0"/>
              <a:t> VALORES CORPORATIVOS </a:t>
            </a:r>
            <a:endParaRPr lang="es-CO" dirty="0"/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1" y="1332525"/>
            <a:ext cx="4449552" cy="4704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12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300" y="1597447"/>
            <a:ext cx="1967545" cy="1908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7 CuadroTexto"/>
          <p:cNvSpPr txBox="1"/>
          <p:nvPr/>
        </p:nvSpPr>
        <p:spPr>
          <a:xfrm>
            <a:off x="5382772" y="4196708"/>
            <a:ext cx="27926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SABOR EXOTICO PARA TU SALUD</a:t>
            </a:r>
          </a:p>
          <a:p>
            <a:endParaRPr lang="es-C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745475"/>
          </a:xfrm>
        </p:spPr>
        <p:txBody>
          <a:bodyPr/>
          <a:lstStyle/>
          <a:p>
            <a:pPr algn="ctr"/>
            <a:r>
              <a:rPr lang="es-CO" dirty="0" smtClean="0"/>
              <a:t>ESTUDIO DE MERCADO </a:t>
            </a:r>
          </a:p>
        </p:txBody>
      </p:sp>
      <p:sp>
        <p:nvSpPr>
          <p:cNvPr id="7171" name="Marcador de contenido 2"/>
          <p:cNvSpPr>
            <a:spLocks noGrp="1"/>
          </p:cNvSpPr>
          <p:nvPr>
            <p:ph idx="1"/>
          </p:nvPr>
        </p:nvSpPr>
        <p:spPr>
          <a:xfrm>
            <a:off x="4362680" y="1476260"/>
            <a:ext cx="5596567" cy="4565766"/>
          </a:xfrm>
        </p:spPr>
        <p:txBody>
          <a:bodyPr/>
          <a:lstStyle/>
          <a:p>
            <a:r>
              <a:rPr lang="es-CO" b="1" dirty="0" smtClean="0"/>
              <a:t>CANAL DE DISTRIBUCION </a:t>
            </a:r>
          </a:p>
          <a:p>
            <a:pPr marL="0" indent="0">
              <a:buNone/>
            </a:pPr>
            <a:r>
              <a:rPr lang="es-CO" dirty="0"/>
              <a:t>La distribución se realiza generalmente a través de los mayoristas, es decir superficies que realizan pedidos grandes para abastecerse en un periodo de tiempo determinado</a:t>
            </a:r>
            <a:endParaRPr lang="es-CO" b="1" dirty="0" smtClean="0"/>
          </a:p>
          <a:p>
            <a:r>
              <a:rPr lang="es-CO" b="1" dirty="0" err="1" smtClean="0"/>
              <a:t>Tesco</a:t>
            </a:r>
            <a:endParaRPr lang="es-CO" b="1" dirty="0" smtClean="0"/>
          </a:p>
          <a:p>
            <a:pPr marL="0" indent="0">
              <a:buNone/>
            </a:pPr>
            <a:r>
              <a:rPr lang="es-CO" dirty="0"/>
              <a:t>E</a:t>
            </a:r>
            <a:r>
              <a:rPr lang="es-CO" dirty="0" smtClean="0"/>
              <a:t>s </a:t>
            </a:r>
            <a:r>
              <a:rPr lang="es-CO" dirty="0"/>
              <a:t>la cadena de supermercados más grande del Reino Unido. </a:t>
            </a:r>
            <a:endParaRPr lang="es-CO" dirty="0" smtClean="0"/>
          </a:p>
          <a:p>
            <a:r>
              <a:rPr lang="es-CO" dirty="0" err="1"/>
              <a:t>Sainsbury's</a:t>
            </a:r>
            <a:endParaRPr lang="es-CO" dirty="0"/>
          </a:p>
          <a:p>
            <a:pPr marL="0" indent="0">
              <a:buNone/>
            </a:pPr>
            <a:r>
              <a:rPr lang="es-CO" dirty="0"/>
              <a:t>S</a:t>
            </a:r>
            <a:r>
              <a:rPr lang="es-CO" dirty="0" smtClean="0"/>
              <a:t>on </a:t>
            </a:r>
            <a:r>
              <a:rPr lang="es-CO" dirty="0"/>
              <a:t>la segunda mayor cadena de supermercados del Reino Unido. En cuanto a calidad es muy similar a los productos de </a:t>
            </a:r>
            <a:r>
              <a:rPr lang="es-CO" dirty="0" err="1" smtClean="0"/>
              <a:t>Tesco</a:t>
            </a:r>
            <a:endParaRPr lang="es-CO" dirty="0" smtClean="0"/>
          </a:p>
          <a:p>
            <a:pPr marL="0" indent="0">
              <a:buNone/>
            </a:pPr>
            <a:endParaRPr lang="es-CO" b="1" dirty="0" smtClean="0"/>
          </a:p>
          <a:p>
            <a:endParaRPr lang="es-CO" dirty="0" smtClean="0"/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48" y="1922153"/>
            <a:ext cx="2889587" cy="1576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1 CuadroTexto"/>
          <p:cNvSpPr txBox="1"/>
          <p:nvPr/>
        </p:nvSpPr>
        <p:spPr>
          <a:xfrm>
            <a:off x="531428" y="4032173"/>
            <a:ext cx="35888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PAÍS A EXPORTAR</a:t>
            </a:r>
            <a:r>
              <a:rPr lang="es-CO" dirty="0" smtClean="0"/>
              <a:t>: Reino Unido</a:t>
            </a:r>
          </a:p>
          <a:p>
            <a:r>
              <a:rPr lang="es-CO" b="1" dirty="0" smtClean="0"/>
              <a:t>CAPITAL: </a:t>
            </a:r>
            <a:r>
              <a:rPr lang="es-CO" dirty="0" smtClean="0"/>
              <a:t>Londres</a:t>
            </a:r>
          </a:p>
          <a:p>
            <a:r>
              <a:rPr lang="es-CO" b="1" dirty="0"/>
              <a:t>E</a:t>
            </a:r>
            <a:r>
              <a:rPr lang="es-CO" b="1" dirty="0" smtClean="0"/>
              <a:t>xtensión territorial: </a:t>
            </a:r>
            <a:r>
              <a:rPr lang="es-CO" dirty="0" smtClean="0"/>
              <a:t>244.820</a:t>
            </a:r>
            <a:r>
              <a:rPr lang="es-CO" b="1" dirty="0" smtClean="0"/>
              <a:t> </a:t>
            </a:r>
            <a:r>
              <a:rPr lang="es-CO" dirty="0"/>
              <a:t>km², de los cuales 241.590 km² son terreno sólido y 3.230 km² son aguas territoriales</a:t>
            </a:r>
          </a:p>
        </p:txBody>
      </p:sp>
    </p:spTree>
    <p:extLst>
      <p:ext uri="{BB962C8B-B14F-4D97-AF65-F5344CB8AC3E}">
        <p14:creationId xmlns:p14="http://schemas.microsoft.com/office/powerpoint/2010/main" val="3588845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19" y="540139"/>
            <a:ext cx="7251959" cy="3243319"/>
          </a:xfrm>
          <a:prstGeom prst="rect">
            <a:avLst/>
          </a:prstGeom>
        </p:spPr>
      </p:pic>
      <p:pic>
        <p:nvPicPr>
          <p:cNvPr id="5" name="Imagen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654" y="4601988"/>
            <a:ext cx="5614670" cy="1823085"/>
          </a:xfrm>
          <a:prstGeom prst="rect">
            <a:avLst/>
          </a:prstGeom>
          <a:noFill/>
        </p:spPr>
      </p:pic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959" y="2161799"/>
            <a:ext cx="4559935" cy="4547870"/>
          </a:xfrm>
          <a:prstGeom prst="rect">
            <a:avLst/>
          </a:prstGeom>
          <a:noFill/>
        </p:spPr>
      </p:pic>
      <p:sp>
        <p:nvSpPr>
          <p:cNvPr id="7" name="CuadroTexto 6"/>
          <p:cNvSpPr txBox="1"/>
          <p:nvPr/>
        </p:nvSpPr>
        <p:spPr>
          <a:xfrm>
            <a:off x="1496291" y="4073236"/>
            <a:ext cx="433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 smtClean="0"/>
              <a:t>MARITIMO</a:t>
            </a:r>
            <a:endParaRPr lang="es-CO" b="1" u="sng" dirty="0"/>
          </a:p>
        </p:txBody>
      </p:sp>
      <p:sp>
        <p:nvSpPr>
          <p:cNvPr id="8" name="CuadroTexto 7"/>
          <p:cNvSpPr txBox="1"/>
          <p:nvPr/>
        </p:nvSpPr>
        <p:spPr>
          <a:xfrm>
            <a:off x="8368146" y="166254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 smtClean="0"/>
              <a:t>AEREO</a:t>
            </a:r>
            <a:endParaRPr lang="es-CO" b="1" u="sng" dirty="0"/>
          </a:p>
        </p:txBody>
      </p:sp>
    </p:spTree>
    <p:extLst>
      <p:ext uri="{BB962C8B-B14F-4D97-AF65-F5344CB8AC3E}">
        <p14:creationId xmlns:p14="http://schemas.microsoft.com/office/powerpoint/2010/main" val="766464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756492"/>
          </a:xfrm>
        </p:spPr>
        <p:txBody>
          <a:bodyPr/>
          <a:lstStyle/>
          <a:p>
            <a:pPr algn="ctr"/>
            <a:r>
              <a:rPr lang="es-CO" dirty="0" smtClean="0"/>
              <a:t>PRODUTO </a:t>
            </a:r>
            <a:endParaRPr lang="es-CO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>
          <a:xfrm>
            <a:off x="4605051" y="1696599"/>
            <a:ext cx="5706737" cy="4344764"/>
          </a:xfrm>
        </p:spPr>
        <p:txBody>
          <a:bodyPr/>
          <a:lstStyle/>
          <a:p>
            <a:pPr algn="just"/>
            <a:r>
              <a:rPr lang="es-CO" b="1" dirty="0" smtClean="0"/>
              <a:t>Nombre común: </a:t>
            </a:r>
            <a:r>
              <a:rPr lang="es-CO" dirty="0" err="1" smtClean="0"/>
              <a:t>Gulupa</a:t>
            </a:r>
            <a:r>
              <a:rPr lang="es-CO" dirty="0" smtClean="0"/>
              <a:t>, Maracuyá morado, </a:t>
            </a:r>
            <a:r>
              <a:rPr lang="es-CO" dirty="0" err="1" smtClean="0"/>
              <a:t>Purple</a:t>
            </a:r>
            <a:r>
              <a:rPr lang="es-CO" dirty="0" smtClean="0"/>
              <a:t> </a:t>
            </a:r>
            <a:r>
              <a:rPr lang="es-CO" dirty="0" err="1" smtClean="0"/>
              <a:t>Passion</a:t>
            </a:r>
            <a:r>
              <a:rPr lang="es-CO" dirty="0" smtClean="0"/>
              <a:t> </a:t>
            </a:r>
            <a:r>
              <a:rPr lang="es-CO" dirty="0" err="1" smtClean="0"/>
              <a:t>Fruit</a:t>
            </a:r>
            <a:r>
              <a:rPr lang="es-CO" dirty="0" smtClean="0"/>
              <a:t>, Fruta de la pasión púrpura.</a:t>
            </a:r>
          </a:p>
          <a:p>
            <a:pPr marL="0" indent="0" algn="just">
              <a:buNone/>
            </a:pPr>
            <a:r>
              <a:rPr lang="es-CO" dirty="0" smtClean="0"/>
              <a:t>Originaria de América del sur específicamente de Brasil , desde donde fue ampliamente distribuida en el siglo XIX a otros países del continente, Asia, el Caribe, África, India y Australia.</a:t>
            </a:r>
          </a:p>
          <a:p>
            <a:r>
              <a:rPr lang="es-CO" b="1" dirty="0" smtClean="0"/>
              <a:t>Principales departamentos productores: </a:t>
            </a:r>
            <a:r>
              <a:rPr lang="es-CO" dirty="0" smtClean="0"/>
              <a:t>En el año 2013 la producción colombiana de </a:t>
            </a:r>
            <a:r>
              <a:rPr lang="es-CO" dirty="0" err="1" smtClean="0"/>
              <a:t>gulupa</a:t>
            </a:r>
            <a:r>
              <a:rPr lang="es-CO" dirty="0" smtClean="0"/>
              <a:t> fue de 6.303,6 toneladas, siendo Antioquia el principal departamento productor con 2.324 ton, seguido de Cundinamarca con 1.815 ton, Boyacá con 851,5 ton, Tolima con 585 ton y Huila con 257,4 ton</a:t>
            </a:r>
          </a:p>
          <a:p>
            <a:endParaRPr lang="es-CO" dirty="0"/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9114">
            <a:off x="859502" y="2978178"/>
            <a:ext cx="3470441" cy="21777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46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>
          <a:xfrm>
            <a:off x="699897" y="355552"/>
            <a:ext cx="8596312" cy="756492"/>
          </a:xfrm>
        </p:spPr>
        <p:txBody>
          <a:bodyPr/>
          <a:lstStyle/>
          <a:p>
            <a:pPr algn="ctr"/>
            <a:r>
              <a:rPr lang="es-CO" dirty="0" smtClean="0"/>
              <a:t>PRODUTO </a:t>
            </a:r>
            <a:endParaRPr lang="es-CO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>
          <a:xfrm>
            <a:off x="4583017" y="1274245"/>
            <a:ext cx="5706737" cy="2370436"/>
          </a:xfrm>
        </p:spPr>
        <p:txBody>
          <a:bodyPr/>
          <a:lstStyle/>
          <a:p>
            <a:pPr marL="0" indent="0" algn="just">
              <a:buNone/>
            </a:pPr>
            <a:r>
              <a:rPr lang="es-CO" b="1" dirty="0" smtClean="0"/>
              <a:t>Propiedades Físico-químicas: </a:t>
            </a:r>
          </a:p>
          <a:p>
            <a:pPr marL="0" indent="0" algn="just">
              <a:buNone/>
            </a:pPr>
            <a:r>
              <a:rPr lang="es-CO" dirty="0" smtClean="0"/>
              <a:t>El fruto de </a:t>
            </a:r>
            <a:r>
              <a:rPr lang="es-CO" dirty="0" err="1" smtClean="0"/>
              <a:t>gulupa</a:t>
            </a:r>
            <a:r>
              <a:rPr lang="es-CO" dirty="0" smtClean="0"/>
              <a:t> presenta un porcentaje de humedad del 90%, con altos niveles de vitamina A y ácido ascórbico, así como de compuestos antioxidantes. Su peso varía entre 38 y 75 gramos y su diámetro ecuatorial oscila entre los 45 y 56 mm</a:t>
            </a:r>
          </a:p>
          <a:p>
            <a:pPr marL="0" indent="0" algn="just">
              <a:buNone/>
            </a:pPr>
            <a:r>
              <a:rPr lang="es-CO" b="1" dirty="0" smtClean="0"/>
              <a:t>Usos: </a:t>
            </a:r>
            <a:r>
              <a:rPr lang="es-CO" dirty="0" smtClean="0"/>
              <a:t>Industriales, culinarios, medicinales.</a:t>
            </a:r>
            <a:endParaRPr lang="es-CO" dirty="0" smtClean="0">
              <a:latin typeface="Myriad Pro" panose="020B0503030403020204" pitchFamily="34" charset="0"/>
            </a:endParaRPr>
          </a:p>
          <a:p>
            <a:endParaRPr lang="es-CO" dirty="0"/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03712">
            <a:off x="606114" y="1369716"/>
            <a:ext cx="3470441" cy="21777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8 Marcador de contenido"/>
          <p:cNvSpPr>
            <a:spLocks noGrp="1"/>
          </p:cNvSpPr>
          <p:nvPr>
            <p:ph sz="half" idx="2"/>
          </p:nvPr>
        </p:nvSpPr>
        <p:spPr>
          <a:xfrm>
            <a:off x="1009057" y="3879748"/>
            <a:ext cx="9104427" cy="2565120"/>
          </a:xfrm>
        </p:spPr>
        <p:txBody>
          <a:bodyPr/>
          <a:lstStyle/>
          <a:p>
            <a:pPr marL="0" indent="0" algn="just">
              <a:buNone/>
            </a:pPr>
            <a:r>
              <a:rPr lang="es-CO" sz="1400" b="1" dirty="0" smtClean="0"/>
              <a:t>Condiciones agro climatológicas</a:t>
            </a:r>
          </a:p>
          <a:p>
            <a:pPr marL="0" indent="0" algn="just">
              <a:buNone/>
            </a:pPr>
            <a:r>
              <a:rPr lang="es-CO" sz="1400" dirty="0" smtClean="0"/>
              <a:t> </a:t>
            </a:r>
            <a:r>
              <a:rPr lang="es-CO" sz="1400" b="1" dirty="0" smtClean="0"/>
              <a:t>Altura sobre el nivel del mar: </a:t>
            </a:r>
            <a:r>
              <a:rPr lang="es-CO" sz="1400" dirty="0" smtClean="0"/>
              <a:t>1.800 a los 2.400 m.s.n.m. </a:t>
            </a:r>
          </a:p>
          <a:p>
            <a:pPr marL="0" indent="0" algn="just">
              <a:buNone/>
            </a:pPr>
            <a:r>
              <a:rPr lang="es-CO" sz="1400" b="1" dirty="0" smtClean="0"/>
              <a:t>Temperatura: </a:t>
            </a:r>
            <a:r>
              <a:rPr lang="es-CO" sz="1400" dirty="0" smtClean="0"/>
              <a:t>entre 15 y 20 °C.</a:t>
            </a:r>
          </a:p>
          <a:p>
            <a:pPr marL="0" indent="0" algn="just">
              <a:buNone/>
            </a:pPr>
            <a:r>
              <a:rPr lang="es-CO" sz="1400" b="1" dirty="0" smtClean="0"/>
              <a:t>Humedad relativa: </a:t>
            </a:r>
            <a:r>
              <a:rPr lang="es-CO" sz="1400" dirty="0" smtClean="0"/>
              <a:t>70 al 80%.</a:t>
            </a:r>
          </a:p>
          <a:p>
            <a:pPr marL="0" indent="0" algn="just">
              <a:buNone/>
            </a:pPr>
            <a:r>
              <a:rPr lang="es-CO" sz="1400" b="1" dirty="0" smtClean="0"/>
              <a:t>Requerimiento Hídrico: </a:t>
            </a:r>
            <a:r>
              <a:rPr lang="es-CO" sz="1400" dirty="0" smtClean="0"/>
              <a:t>900 a 1.200 mm al año bien distribuidas. </a:t>
            </a:r>
          </a:p>
          <a:p>
            <a:pPr marL="0" indent="0" algn="just">
              <a:buNone/>
            </a:pPr>
            <a:r>
              <a:rPr lang="es-CO" sz="1400" b="1" dirty="0" smtClean="0"/>
              <a:t>Tipo de Suelo: </a:t>
            </a:r>
            <a:r>
              <a:rPr lang="es-CO" sz="1400" dirty="0" smtClean="0"/>
              <a:t>francos con pendiente moderada entre 15 y 30% Rango de pH: entre 6,5 y 7,5. </a:t>
            </a:r>
          </a:p>
          <a:p>
            <a:pPr marL="0" indent="0" algn="just">
              <a:buNone/>
            </a:pPr>
            <a:r>
              <a:rPr lang="es-CO" sz="1400" b="1" dirty="0" smtClean="0"/>
              <a:t>Observaciones: </a:t>
            </a:r>
            <a:r>
              <a:rPr lang="es-CO" sz="1400" dirty="0" smtClean="0"/>
              <a:t>sensible a exceso de agua y al encharcamiento.</a:t>
            </a:r>
            <a:endParaRPr lang="es-CO" sz="1400" dirty="0" smtClean="0">
              <a:latin typeface="Myriad Pro" panose="020B0503030403020204" pitchFamily="34" charset="0"/>
            </a:endParaRP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10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745475"/>
          </a:xfrm>
        </p:spPr>
        <p:txBody>
          <a:bodyPr/>
          <a:lstStyle/>
          <a:p>
            <a:pPr algn="ctr"/>
            <a:r>
              <a:rPr lang="es-CO" dirty="0" smtClean="0"/>
              <a:t>ESTUDIO DE MERCADO </a:t>
            </a:r>
          </a:p>
        </p:txBody>
      </p:sp>
      <p:pic>
        <p:nvPicPr>
          <p:cNvPr id="7172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513" y="209550"/>
            <a:ext cx="2408237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42"/>
          <a:stretch/>
        </p:blipFill>
        <p:spPr bwMode="auto">
          <a:xfrm>
            <a:off x="580606" y="1409126"/>
            <a:ext cx="3223444" cy="157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64" y="1409126"/>
            <a:ext cx="4748529" cy="1579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60"/>
          <a:stretch/>
        </p:blipFill>
        <p:spPr bwMode="auto">
          <a:xfrm>
            <a:off x="759705" y="3307814"/>
            <a:ext cx="2865245" cy="212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860" y="3307813"/>
            <a:ext cx="4998833" cy="260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2978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1065</TotalTime>
  <Words>723</Words>
  <Application>Microsoft Office PowerPoint</Application>
  <PresentationFormat>Panorámica</PresentationFormat>
  <Paragraphs>142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Arial Rounded MT Bold</vt:lpstr>
      <vt:lpstr>Calibri</vt:lpstr>
      <vt:lpstr>Myriad Pro</vt:lpstr>
      <vt:lpstr>Trebuchet MS</vt:lpstr>
      <vt:lpstr>Wingdings 3</vt:lpstr>
      <vt:lpstr>Faceta</vt:lpstr>
      <vt:lpstr>C.I GULPIFRUTA </vt:lpstr>
      <vt:lpstr>Presentación de PowerPoint</vt:lpstr>
      <vt:lpstr>C.I GULPIFRUTA</vt:lpstr>
      <vt:lpstr>Presentación de PowerPoint</vt:lpstr>
      <vt:lpstr>ESTUDIO DE MERCADO </vt:lpstr>
      <vt:lpstr>Presentación de PowerPoint</vt:lpstr>
      <vt:lpstr>PRODUTO </vt:lpstr>
      <vt:lpstr>PRODUTO </vt:lpstr>
      <vt:lpstr>ESTUDIO DE MERCADO </vt:lpstr>
      <vt:lpstr>PLAN DE PRODUCCION </vt:lpstr>
      <vt:lpstr> CUADROS FINANCIEROS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 DEL PROYECTO</dc:title>
  <dc:creator>docente_n</dc:creator>
  <cp:lastModifiedBy>YULY</cp:lastModifiedBy>
  <cp:revision>32</cp:revision>
  <dcterms:created xsi:type="dcterms:W3CDTF">2016-03-11T19:03:10Z</dcterms:created>
  <dcterms:modified xsi:type="dcterms:W3CDTF">2017-05-23T20:42:02Z</dcterms:modified>
</cp:coreProperties>
</file>