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79" r:id="rId9"/>
    <p:sldId id="280" r:id="rId10"/>
    <p:sldId id="266" r:id="rId11"/>
    <p:sldId id="267" r:id="rId12"/>
    <p:sldId id="268" r:id="rId13"/>
    <p:sldId id="269" r:id="rId14"/>
    <p:sldId id="278" r:id="rId1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3" d="100"/>
          <a:sy n="73" d="100"/>
        </p:scale>
        <p:origin x="-810" y="-5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485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4330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8304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4731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3253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5315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1706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33471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92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5737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150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590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6622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7480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1495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63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D8714-04F1-449E-B3AF-6EBB88BDC82C}" type="datetimeFigureOut">
              <a:rPr lang="es-CO" smtClean="0"/>
              <a:t>22/05/2017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05E7393-A527-41D6-BD7D-DF09394D5F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541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75233" y="922576"/>
            <a:ext cx="7766936" cy="1646302"/>
          </a:xfrm>
        </p:spPr>
        <p:txBody>
          <a:bodyPr/>
          <a:lstStyle/>
          <a:p>
            <a:r>
              <a:rPr lang="es-CO" i="1" cap="all" dirty="0" smtClean="0"/>
              <a:t>BIG </a:t>
            </a:r>
            <a:r>
              <a:rPr lang="es-CO" i="1" cap="all" dirty="0"/>
              <a:t>MAMA FOOD SERVICES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01357" y="2756501"/>
            <a:ext cx="7766936" cy="1096899"/>
          </a:xfrm>
        </p:spPr>
        <p:txBody>
          <a:bodyPr>
            <a:normAutofit lnSpcReduction="10000"/>
          </a:bodyPr>
          <a:lstStyle/>
          <a:p>
            <a:r>
              <a:rPr lang="es-CO" dirty="0" smtClean="0"/>
              <a:t>Carlos Mario Sánchez Bohórquez</a:t>
            </a:r>
          </a:p>
          <a:p>
            <a:r>
              <a:rPr lang="es-CO" dirty="0" smtClean="0"/>
              <a:t>Carolina Moreno </a:t>
            </a:r>
          </a:p>
          <a:p>
            <a:r>
              <a:rPr lang="es-CO" dirty="0" smtClean="0"/>
              <a:t>Jessica Mosquera</a:t>
            </a: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752" y="4290193"/>
            <a:ext cx="3295452" cy="246922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604" y="4942390"/>
            <a:ext cx="2788210" cy="165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96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Estrategias de venta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tendremos </a:t>
            </a:r>
            <a:r>
              <a:rPr lang="es-CO" dirty="0"/>
              <a:t>un tiempo establecido de 20 minutos, si al pasar este tiempo no hemos llegado al lugar, el domicilio será gratis. Y en cuanto al consumo mínimo no manejamos una base para que puedan acceder a este servicio sin limitar al cliente.</a:t>
            </a:r>
          </a:p>
          <a:p>
            <a:r>
              <a:rPr lang="es-CO" dirty="0"/>
              <a:t>Contamos con el pago contra entrega, la forma de pago se puede hacer en efectivo, tarjeta  débito y tarjeta crédito</a:t>
            </a:r>
            <a:r>
              <a:rPr lang="es-CO" dirty="0" smtClean="0"/>
              <a:t>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7430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Estudio de mercado</a:t>
            </a:r>
            <a:endParaRPr lang="es-CO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63" y="2160588"/>
            <a:ext cx="7987712" cy="388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569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Estudio de mercado</a:t>
            </a:r>
            <a:endParaRPr lang="es-CO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672" y="2747877"/>
            <a:ext cx="5980694" cy="270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4901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Perfil demográfico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  Existe </a:t>
            </a:r>
            <a:r>
              <a:rPr lang="es-CO" dirty="0"/>
              <a:t>un gran porcentaje de personas que </a:t>
            </a:r>
            <a:r>
              <a:rPr lang="es-CO" dirty="0" smtClean="0"/>
              <a:t>se </a:t>
            </a:r>
            <a:r>
              <a:rPr lang="es-CO" dirty="0"/>
              <a:t>alimentan fuera de casa teniendo en </a:t>
            </a:r>
            <a:r>
              <a:rPr lang="es-CO" dirty="0" smtClean="0"/>
              <a:t>común </a:t>
            </a:r>
            <a:r>
              <a:rPr lang="es-CO" dirty="0"/>
              <a:t>edades entre 18 y 35 años hombres y mujeres </a:t>
            </a:r>
            <a:r>
              <a:rPr lang="es-CO" dirty="0" smtClean="0"/>
              <a:t>están </a:t>
            </a:r>
            <a:r>
              <a:rPr lang="es-CO" dirty="0"/>
              <a:t>dispuestos a pagar por comida fuera de casa, si esta es </a:t>
            </a:r>
            <a:r>
              <a:rPr lang="es-CO" dirty="0" smtClean="0"/>
              <a:t>rápida </a:t>
            </a:r>
            <a:r>
              <a:rPr lang="es-CO" dirty="0"/>
              <a:t>y con servicio a domicilio</a:t>
            </a:r>
          </a:p>
        </p:txBody>
      </p:sp>
    </p:spTree>
    <p:extLst>
      <p:ext uri="{BB962C8B-B14F-4D97-AF65-F5344CB8AC3E}">
        <p14:creationId xmlns:p14="http://schemas.microsoft.com/office/powerpoint/2010/main" val="1444357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conclusiones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Nuestro proyecto impactara económicamente nuestro entorno, desde la creación de empresa y capacidad adquisitiva que se fortalece para tres jóvenes emprendedores, los cuales ingresan al sector empresarial con una fuerte tendencia de formalización, promoviendo así la economía participativa activa y desarrolladora de progreso. O</a:t>
            </a:r>
            <a:r>
              <a:rPr lang="es-CO" dirty="0" smtClean="0"/>
              <a:t>freceremos </a:t>
            </a:r>
            <a:r>
              <a:rPr lang="es-CO" dirty="0"/>
              <a:t>un servicio de alimentación sencilla pero bien estructurada a precios altamente accesibles y en especial, el servicio de ventas por encargo, de pago contra entrega y la logística de ventas en domicilio.</a:t>
            </a:r>
          </a:p>
        </p:txBody>
      </p:sp>
    </p:spTree>
    <p:extLst>
      <p:ext uri="{BB962C8B-B14F-4D97-AF65-F5344CB8AC3E}">
        <p14:creationId xmlns:p14="http://schemas.microsoft.com/office/powerpoint/2010/main" val="314757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¿Quiénes somos?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“Big Mama Food Services” se define como un establecimiento gastronómico donde  platos que sirven en restaurantes consentirán el paladar  y el bolsillo de quienes no tienen mucho tiempo para cocinar o que prefieren un plato recién preparado y bien servido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9116" y="0"/>
            <a:ext cx="2407782" cy="180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565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Misión 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En </a:t>
            </a:r>
            <a:r>
              <a:rPr lang="es-CO" dirty="0" smtClean="0"/>
              <a:t>“Big Mama Food </a:t>
            </a:r>
            <a:r>
              <a:rPr lang="es-CO" dirty="0" err="1" smtClean="0"/>
              <a:t>Service</a:t>
            </a:r>
            <a:r>
              <a:rPr lang="es-CO" dirty="0" smtClean="0"/>
              <a:t>”  </a:t>
            </a:r>
            <a:r>
              <a:rPr lang="es-CO" dirty="0"/>
              <a:t>buscamos siempre buscamos mejorar la calidad de alimentos que consumen nuestros clientes, comprometidos con el medio ambiente; con el mejor talento humano y profesional, con el fin de bridar un servicio satisfactorio, como resultado nuestros clientes,  nos recompensaran con su preferencia y su fidelidad.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9278" y="210059"/>
            <a:ext cx="2408129" cy="180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68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visión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b="1" dirty="0"/>
              <a:t>Juntos lograremos triplicar nuestro negocio de alimentos para el 2022, manteniendo un excelente servicio, calidad en nuestros productos, y el mejor trato con nuestros clientes, siendo elegidos por nuestra calidad humana y profesional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59666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Estructura legal de la empresa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b="1" dirty="0" smtClean="0"/>
              <a:t>Somos </a:t>
            </a:r>
            <a:r>
              <a:rPr lang="es-CO" b="1" dirty="0"/>
              <a:t>Sociedad Limitada debido a que es una pequeña empresa y está constituida sólo por tres socios. </a:t>
            </a:r>
            <a:r>
              <a:rPr lang="es-CO" dirty="0"/>
              <a:t>En caso de que la empresa fracase únicamente podemos responder por el valor que se haya atribuido en la escritura.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0800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organigrama</a:t>
            </a:r>
            <a:endParaRPr lang="es-CO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 </a:t>
            </a:r>
          </a:p>
          <a:p>
            <a:endParaRPr lang="es-CO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50" y="484188"/>
            <a:ext cx="5697538" cy="588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2" y="818198"/>
            <a:ext cx="145732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0257">
            <a:off x="7132046" y="1475243"/>
            <a:ext cx="1146800" cy="128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314" y="2991394"/>
            <a:ext cx="1612629" cy="1541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2333">
            <a:off x="5696267" y="4901178"/>
            <a:ext cx="1493838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887" y="3428207"/>
            <a:ext cx="1612764" cy="1398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7879">
            <a:off x="3925887" y="1921600"/>
            <a:ext cx="1321526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0" y="2600052"/>
            <a:ext cx="15811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392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Identificación de las necesidades del sector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El sector de la gastronomía y más específicamente de las soluciones alimenticias a domicilio están compuestos por diferentes actores los cuales inciden en los planos geográficos, económicos y administrativos sobre nuestro proyecto productivo (BIG MAMA FOOD SERVICES LTDA).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47539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Punto de equilibrio</a:t>
            </a:r>
            <a:endParaRPr lang="es-ES" dirty="0"/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" t="43280" r="1816" b="34508"/>
          <a:stretch/>
        </p:blipFill>
        <p:spPr>
          <a:xfrm>
            <a:off x="587828" y="3226526"/>
            <a:ext cx="10972805" cy="1567544"/>
          </a:xfrm>
        </p:spPr>
      </p:pic>
    </p:spTree>
    <p:extLst>
      <p:ext uri="{BB962C8B-B14F-4D97-AF65-F5344CB8AC3E}">
        <p14:creationId xmlns:p14="http://schemas.microsoft.com/office/powerpoint/2010/main" val="3574238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Estado de resultados</a:t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36" t="30155" r="37365" b="32488"/>
          <a:stretch/>
        </p:blipFill>
        <p:spPr>
          <a:xfrm>
            <a:off x="2008544" y="2024218"/>
            <a:ext cx="5856572" cy="3736167"/>
          </a:xfrm>
        </p:spPr>
      </p:pic>
    </p:spTree>
    <p:extLst>
      <p:ext uri="{BB962C8B-B14F-4D97-AF65-F5344CB8AC3E}">
        <p14:creationId xmlns:p14="http://schemas.microsoft.com/office/powerpoint/2010/main" val="235788665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335</TotalTime>
  <Words>460</Words>
  <Application>Microsoft Office PowerPoint</Application>
  <PresentationFormat>Personalizado</PresentationFormat>
  <Paragraphs>27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Faceta</vt:lpstr>
      <vt:lpstr>BIG MAMA FOOD SERVICES</vt:lpstr>
      <vt:lpstr>¿Quiénes somos?</vt:lpstr>
      <vt:lpstr>Misión  </vt:lpstr>
      <vt:lpstr>visión</vt:lpstr>
      <vt:lpstr>Estructura legal de la empresa</vt:lpstr>
      <vt:lpstr>organigrama</vt:lpstr>
      <vt:lpstr>Identificación de las necesidades del sector</vt:lpstr>
      <vt:lpstr>Punto de equilibrio</vt:lpstr>
      <vt:lpstr>Estado de resultados </vt:lpstr>
      <vt:lpstr>Estrategias de venta</vt:lpstr>
      <vt:lpstr>Estudio de mercado</vt:lpstr>
      <vt:lpstr>Estudio de mercado</vt:lpstr>
      <vt:lpstr>Perfil demográfico</vt:lpstr>
      <vt:lpstr>conclusiones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 DEL PROYECTO</dc:title>
  <dc:creator>docente_n</dc:creator>
  <cp:lastModifiedBy>usuario02</cp:lastModifiedBy>
  <cp:revision>12</cp:revision>
  <dcterms:created xsi:type="dcterms:W3CDTF">2016-03-11T19:03:10Z</dcterms:created>
  <dcterms:modified xsi:type="dcterms:W3CDTF">2017-05-22T22:13:07Z</dcterms:modified>
</cp:coreProperties>
</file>