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7" r:id="rId1"/>
  </p:sldMasterIdLst>
  <p:notesMasterIdLst>
    <p:notesMasterId r:id="rId17"/>
  </p:notesMasterIdLst>
  <p:sldIdLst>
    <p:sldId id="256" r:id="rId2"/>
    <p:sldId id="259" r:id="rId3"/>
    <p:sldId id="271" r:id="rId4"/>
    <p:sldId id="266" r:id="rId5"/>
    <p:sldId id="262" r:id="rId6"/>
    <p:sldId id="277" r:id="rId7"/>
    <p:sldId id="276" r:id="rId8"/>
    <p:sldId id="280" r:id="rId9"/>
    <p:sldId id="278" r:id="rId10"/>
    <p:sldId id="279" r:id="rId11"/>
    <p:sldId id="267" r:id="rId12"/>
    <p:sldId id="265" r:id="rId13"/>
    <p:sldId id="274" r:id="rId14"/>
    <p:sldId id="272" r:id="rId15"/>
    <p:sldId id="268" r:id="rId1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E9D0"/>
    <a:srgbClr val="E13333"/>
    <a:srgbClr val="E9A2EE"/>
    <a:srgbClr val="C06BC7"/>
    <a:srgbClr val="00FFFF"/>
    <a:srgbClr val="3C11D9"/>
    <a:srgbClr val="33CCFF"/>
    <a:srgbClr val="D632CA"/>
    <a:srgbClr val="CC66FF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71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58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A234F7-6F72-44B1-B868-EFA12A4FEB72}" type="doc">
      <dgm:prSet loTypeId="urn:microsoft.com/office/officeart/2005/8/layout/process2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29C44DFA-44B3-4007-821B-4A41A97A2927}">
      <dgm:prSet phldrT="[Texto]"/>
      <dgm:spPr>
        <a:solidFill>
          <a:schemeClr val="accent2"/>
        </a:solidFill>
      </dgm:spPr>
      <dgm:t>
        <a:bodyPr/>
        <a:lstStyle/>
        <a:p>
          <a:r>
            <a: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Virtual</a:t>
          </a:r>
        </a:p>
        <a:p>
          <a:r>
            <a: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Estudiantes de 10° y 11°</a:t>
          </a:r>
        </a:p>
        <a:p>
          <a:r>
            <a: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Colegios</a:t>
          </a:r>
        </a:p>
      </dgm:t>
    </dgm:pt>
    <dgm:pt modelId="{9D6317C4-C142-4225-BC15-B22759D9406F}" type="parTrans" cxnId="{A8A631E4-83B9-4882-BDD0-BD3A277150F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1452C2A-7B49-4025-BD12-0E7D5FE9ACFD}" type="sibTrans" cxnId="{A8A631E4-83B9-4882-BDD0-BD3A277150F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4C2ED41-438B-4997-AC6B-50703242E6D0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Conocer y aprender sobre temas financieros y como manejar sus cuentas.</a:t>
          </a:r>
        </a:p>
      </dgm:t>
    </dgm:pt>
    <dgm:pt modelId="{53BBB989-795E-4E07-974F-064C4916EC8D}" type="parTrans" cxnId="{C6D7545E-A52A-4FD7-AF01-35EA62DA7CA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814ECB8-F2C6-4697-96E7-FB15317B97BC}" type="sibTrans" cxnId="{C6D7545E-A52A-4FD7-AF01-35EA62DA7CA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17D2FC0-EB74-49BD-9B36-80168D25794E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MEJORAR LA CALIDAD DE VIDA .</a:t>
          </a:r>
        </a:p>
      </dgm:t>
    </dgm:pt>
    <dgm:pt modelId="{8CFC049D-04F0-4180-B91C-D99D632DC8B8}" type="parTrans" cxnId="{20577532-4068-4A6D-91CD-AE98086A098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C921823-E111-48E1-AC65-28631E5C62A6}" type="sibTrans" cxnId="{20577532-4068-4A6D-91CD-AE98086A098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941EFAE-4962-4E65-8B53-E13D343DDB43}" type="pres">
      <dgm:prSet presAssocID="{50A234F7-6F72-44B1-B868-EFA12A4FEB72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DD86EE5F-37D4-43BD-8FCE-8D672B3E8C53}" type="pres">
      <dgm:prSet presAssocID="{29C44DFA-44B3-4007-821B-4A41A97A2927}" presName="node" presStyleLbl="node1" presStyleIdx="0" presStyleCnt="3" custLinFactNeighborX="69" custLinFactNeighborY="-1137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51FBF59-D7F1-4855-B3A8-815F240B282B}" type="pres">
      <dgm:prSet presAssocID="{D1452C2A-7B49-4025-BD12-0E7D5FE9ACFD}" presName="sibTrans" presStyleLbl="sibTrans2D1" presStyleIdx="0" presStyleCnt="2"/>
      <dgm:spPr/>
      <dgm:t>
        <a:bodyPr/>
        <a:lstStyle/>
        <a:p>
          <a:endParaRPr lang="es-CO"/>
        </a:p>
      </dgm:t>
    </dgm:pt>
    <dgm:pt modelId="{88F611C4-326E-4BFB-BE2F-E27716ABB4A3}" type="pres">
      <dgm:prSet presAssocID="{D1452C2A-7B49-4025-BD12-0E7D5FE9ACFD}" presName="connectorText" presStyleLbl="sibTrans2D1" presStyleIdx="0" presStyleCnt="2"/>
      <dgm:spPr/>
      <dgm:t>
        <a:bodyPr/>
        <a:lstStyle/>
        <a:p>
          <a:endParaRPr lang="es-CO"/>
        </a:p>
      </dgm:t>
    </dgm:pt>
    <dgm:pt modelId="{1C5F8DEF-3F08-4DD3-91F7-3561321176A2}" type="pres">
      <dgm:prSet presAssocID="{94C2ED41-438B-4997-AC6B-50703242E6D0}" presName="node" presStyleLbl="node1" presStyleIdx="1" presStyleCnt="3" custScaleX="15395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476A3DF-FCA8-418E-A47E-ABC3A5720775}" type="pres">
      <dgm:prSet presAssocID="{A814ECB8-F2C6-4697-96E7-FB15317B97BC}" presName="sibTrans" presStyleLbl="sibTrans2D1" presStyleIdx="1" presStyleCnt="2"/>
      <dgm:spPr/>
      <dgm:t>
        <a:bodyPr/>
        <a:lstStyle/>
        <a:p>
          <a:endParaRPr lang="es-CO"/>
        </a:p>
      </dgm:t>
    </dgm:pt>
    <dgm:pt modelId="{69204818-B076-488B-8E41-F6B9D56E91A9}" type="pres">
      <dgm:prSet presAssocID="{A814ECB8-F2C6-4697-96E7-FB15317B97BC}" presName="connectorText" presStyleLbl="sibTrans2D1" presStyleIdx="1" presStyleCnt="2"/>
      <dgm:spPr/>
      <dgm:t>
        <a:bodyPr/>
        <a:lstStyle/>
        <a:p>
          <a:endParaRPr lang="es-CO"/>
        </a:p>
      </dgm:t>
    </dgm:pt>
    <dgm:pt modelId="{14E28863-535F-4030-BC9B-800754E8C81E}" type="pres">
      <dgm:prSet presAssocID="{217D2FC0-EB74-49BD-9B36-80168D25794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A8A631E4-83B9-4882-BDD0-BD3A277150F8}" srcId="{50A234F7-6F72-44B1-B868-EFA12A4FEB72}" destId="{29C44DFA-44B3-4007-821B-4A41A97A2927}" srcOrd="0" destOrd="0" parTransId="{9D6317C4-C142-4225-BC15-B22759D9406F}" sibTransId="{D1452C2A-7B49-4025-BD12-0E7D5FE9ACFD}"/>
    <dgm:cxn modelId="{783AF97F-C29B-48DD-BB8C-EE55F0B4F10A}" type="presOf" srcId="{D1452C2A-7B49-4025-BD12-0E7D5FE9ACFD}" destId="{88F611C4-326E-4BFB-BE2F-E27716ABB4A3}" srcOrd="1" destOrd="0" presId="urn:microsoft.com/office/officeart/2005/8/layout/process2"/>
    <dgm:cxn modelId="{C6D7545E-A52A-4FD7-AF01-35EA62DA7CAB}" srcId="{50A234F7-6F72-44B1-B868-EFA12A4FEB72}" destId="{94C2ED41-438B-4997-AC6B-50703242E6D0}" srcOrd="1" destOrd="0" parTransId="{53BBB989-795E-4E07-974F-064C4916EC8D}" sibTransId="{A814ECB8-F2C6-4697-96E7-FB15317B97BC}"/>
    <dgm:cxn modelId="{8CC7CF1B-BC7E-47A6-9C06-2DAFB3EDB3C4}" type="presOf" srcId="{94C2ED41-438B-4997-AC6B-50703242E6D0}" destId="{1C5F8DEF-3F08-4DD3-91F7-3561321176A2}" srcOrd="0" destOrd="0" presId="urn:microsoft.com/office/officeart/2005/8/layout/process2"/>
    <dgm:cxn modelId="{E5DA7159-0F65-46FC-B98C-D328FFACFAA8}" type="presOf" srcId="{29C44DFA-44B3-4007-821B-4A41A97A2927}" destId="{DD86EE5F-37D4-43BD-8FCE-8D672B3E8C53}" srcOrd="0" destOrd="0" presId="urn:microsoft.com/office/officeart/2005/8/layout/process2"/>
    <dgm:cxn modelId="{0D2D1953-DBDD-49EA-A3E5-304F6623BD53}" type="presOf" srcId="{D1452C2A-7B49-4025-BD12-0E7D5FE9ACFD}" destId="{851FBF59-D7F1-4855-B3A8-815F240B282B}" srcOrd="0" destOrd="0" presId="urn:microsoft.com/office/officeart/2005/8/layout/process2"/>
    <dgm:cxn modelId="{AA509CDF-CF10-45C2-842C-0D6CE0B1818A}" type="presOf" srcId="{A814ECB8-F2C6-4697-96E7-FB15317B97BC}" destId="{3476A3DF-FCA8-418E-A47E-ABC3A5720775}" srcOrd="0" destOrd="0" presId="urn:microsoft.com/office/officeart/2005/8/layout/process2"/>
    <dgm:cxn modelId="{B57FBDBD-D730-4E49-9F8D-47AFDF929BD8}" type="presOf" srcId="{A814ECB8-F2C6-4697-96E7-FB15317B97BC}" destId="{69204818-B076-488B-8E41-F6B9D56E91A9}" srcOrd="1" destOrd="0" presId="urn:microsoft.com/office/officeart/2005/8/layout/process2"/>
    <dgm:cxn modelId="{6A2780A8-AD7A-4CDF-936C-E993DB660F22}" type="presOf" srcId="{217D2FC0-EB74-49BD-9B36-80168D25794E}" destId="{14E28863-535F-4030-BC9B-800754E8C81E}" srcOrd="0" destOrd="0" presId="urn:microsoft.com/office/officeart/2005/8/layout/process2"/>
    <dgm:cxn modelId="{20577532-4068-4A6D-91CD-AE98086A098B}" srcId="{50A234F7-6F72-44B1-B868-EFA12A4FEB72}" destId="{217D2FC0-EB74-49BD-9B36-80168D25794E}" srcOrd="2" destOrd="0" parTransId="{8CFC049D-04F0-4180-B91C-D99D632DC8B8}" sibTransId="{CC921823-E111-48E1-AC65-28631E5C62A6}"/>
    <dgm:cxn modelId="{2143699F-FBA7-4741-9561-1615ECF4356C}" type="presOf" srcId="{50A234F7-6F72-44B1-B868-EFA12A4FEB72}" destId="{0941EFAE-4962-4E65-8B53-E13D343DDB43}" srcOrd="0" destOrd="0" presId="urn:microsoft.com/office/officeart/2005/8/layout/process2"/>
    <dgm:cxn modelId="{BE770D92-EB4D-4A11-BCAA-A4C09860F96A}" type="presParOf" srcId="{0941EFAE-4962-4E65-8B53-E13D343DDB43}" destId="{DD86EE5F-37D4-43BD-8FCE-8D672B3E8C53}" srcOrd="0" destOrd="0" presId="urn:microsoft.com/office/officeart/2005/8/layout/process2"/>
    <dgm:cxn modelId="{7C4BC4AA-3C56-4CE1-9E42-B2DF24EC78EB}" type="presParOf" srcId="{0941EFAE-4962-4E65-8B53-E13D343DDB43}" destId="{851FBF59-D7F1-4855-B3A8-815F240B282B}" srcOrd="1" destOrd="0" presId="urn:microsoft.com/office/officeart/2005/8/layout/process2"/>
    <dgm:cxn modelId="{08933115-86B3-427A-81DF-A37E4CF7260A}" type="presParOf" srcId="{851FBF59-D7F1-4855-B3A8-815F240B282B}" destId="{88F611C4-326E-4BFB-BE2F-E27716ABB4A3}" srcOrd="0" destOrd="0" presId="urn:microsoft.com/office/officeart/2005/8/layout/process2"/>
    <dgm:cxn modelId="{01A951E3-DB2D-4FDB-AEBE-1D39B25127FB}" type="presParOf" srcId="{0941EFAE-4962-4E65-8B53-E13D343DDB43}" destId="{1C5F8DEF-3F08-4DD3-91F7-3561321176A2}" srcOrd="2" destOrd="0" presId="urn:microsoft.com/office/officeart/2005/8/layout/process2"/>
    <dgm:cxn modelId="{2F332C8D-09FA-47BE-B74A-C4E8CF8154AE}" type="presParOf" srcId="{0941EFAE-4962-4E65-8B53-E13D343DDB43}" destId="{3476A3DF-FCA8-418E-A47E-ABC3A5720775}" srcOrd="3" destOrd="0" presId="urn:microsoft.com/office/officeart/2005/8/layout/process2"/>
    <dgm:cxn modelId="{F9739BBC-90B2-4230-8478-0DA72AAB58B9}" type="presParOf" srcId="{3476A3DF-FCA8-418E-A47E-ABC3A5720775}" destId="{69204818-B076-488B-8E41-F6B9D56E91A9}" srcOrd="0" destOrd="0" presId="urn:microsoft.com/office/officeart/2005/8/layout/process2"/>
    <dgm:cxn modelId="{13FFA3D8-8547-4E3D-8DB6-09D507FF6DE7}" type="presParOf" srcId="{0941EFAE-4962-4E65-8B53-E13D343DDB43}" destId="{14E28863-535F-4030-BC9B-800754E8C81E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4EC7ED-841E-49B4-A294-3DF60AFB36E5}" type="doc">
      <dgm:prSet loTypeId="urn:microsoft.com/office/officeart/2005/8/layout/gear1" loCatId="cycle" qsTypeId="urn:microsoft.com/office/officeart/2005/8/quickstyle/simple5" qsCatId="simple" csTypeId="urn:microsoft.com/office/officeart/2005/8/colors/accent5_5" csCatId="accent5" phldr="1"/>
      <dgm:spPr/>
    </dgm:pt>
    <dgm:pt modelId="{2E9C1BFD-C76A-47F3-9A4B-CE0D59B1AC92}">
      <dgm:prSet phldrT="[Texto]" custT="1"/>
      <dgm:spPr>
        <a:gradFill rotWithShape="0">
          <a:gsLst>
            <a:gs pos="0">
              <a:srgbClr val="00FFFF"/>
            </a:gs>
            <a:gs pos="100000">
              <a:srgbClr val="33CCFF"/>
            </a:gs>
          </a:gsLst>
        </a:gradFill>
      </dgm:spPr>
      <dgm:t>
        <a:bodyPr/>
        <a:lstStyle/>
        <a:p>
          <a:r>
            <a:rPr lang="es-CO" sz="1800" dirty="0">
              <a:solidFill>
                <a:schemeClr val="tx1"/>
              </a:solidFill>
            </a:rPr>
            <a:t>Cómo ser un buen comprador y tener prioridades</a:t>
          </a:r>
          <a:r>
            <a:rPr lang="es-CO" sz="1800" dirty="0"/>
            <a:t>.</a:t>
          </a:r>
          <a:endParaRPr lang="es-CO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3D0823-A869-486A-91D5-44FCD48F8272}" type="parTrans" cxnId="{E6083B15-81F4-4641-8C3B-E2494461A8F6}">
      <dgm:prSet/>
      <dgm:spPr/>
      <dgm:t>
        <a:bodyPr/>
        <a:lstStyle/>
        <a:p>
          <a:endParaRPr lang="es-CO" sz="1800">
            <a:solidFill>
              <a:schemeClr val="tx1"/>
            </a:solidFill>
          </a:endParaRPr>
        </a:p>
      </dgm:t>
    </dgm:pt>
    <dgm:pt modelId="{B4BEEFC7-725F-4FF5-8DDA-0EE8D6C80E91}" type="sibTrans" cxnId="{E6083B15-81F4-4641-8C3B-E2494461A8F6}">
      <dgm:prSet/>
      <dgm:spPr>
        <a:gradFill rotWithShape="0">
          <a:gsLst>
            <a:gs pos="0">
              <a:srgbClr val="CC66FF"/>
            </a:gs>
            <a:gs pos="100000">
              <a:srgbClr val="D632CA"/>
            </a:gs>
          </a:gsLst>
        </a:gradFill>
      </dgm:spPr>
      <dgm:t>
        <a:bodyPr/>
        <a:lstStyle/>
        <a:p>
          <a:endParaRPr lang="es-CO" sz="1800">
            <a:solidFill>
              <a:schemeClr val="tx1"/>
            </a:solidFill>
          </a:endParaRPr>
        </a:p>
      </dgm:t>
    </dgm:pt>
    <dgm:pt modelId="{9A6187DF-52B8-48EB-B43F-FC0F34092714}">
      <dgm:prSet phldrT="[Texto]" custT="1"/>
      <dgm:spPr>
        <a:gradFill rotWithShape="0">
          <a:gsLst>
            <a:gs pos="0">
              <a:srgbClr val="CC66FF"/>
            </a:gs>
            <a:gs pos="100000">
              <a:srgbClr val="D632CA"/>
            </a:gs>
          </a:gsLst>
          <a:path path="circle">
            <a:fillToRect l="100000" t="100000" r="100000" b="100000"/>
          </a:path>
        </a:gradFill>
      </dgm:spPr>
      <dgm:t>
        <a:bodyPr/>
        <a:lstStyle/>
        <a:p>
          <a:r>
            <a:rPr lang="es-CO" sz="1800" dirty="0">
              <a:solidFill>
                <a:schemeClr val="tx1"/>
              </a:solidFill>
            </a:rPr>
            <a:t>El arte de ahorrar.</a:t>
          </a:r>
        </a:p>
      </dgm:t>
    </dgm:pt>
    <dgm:pt modelId="{D9D43BB4-F4B3-42DE-97B9-FB5696A30928}" type="parTrans" cxnId="{18B9343E-1BE9-4E23-9199-3E3A98302D76}">
      <dgm:prSet/>
      <dgm:spPr/>
      <dgm:t>
        <a:bodyPr/>
        <a:lstStyle/>
        <a:p>
          <a:endParaRPr lang="es-CO" sz="1800">
            <a:solidFill>
              <a:schemeClr val="tx1"/>
            </a:solidFill>
          </a:endParaRPr>
        </a:p>
      </dgm:t>
    </dgm:pt>
    <dgm:pt modelId="{B19A455C-B690-4D30-ADA7-6E2B69CF061A}" type="sibTrans" cxnId="{18B9343E-1BE9-4E23-9199-3E3A98302D76}">
      <dgm:prSet/>
      <dgm:spPr>
        <a:gradFill rotWithShape="0">
          <a:gsLst>
            <a:gs pos="0">
              <a:srgbClr val="33CCFF"/>
            </a:gs>
            <a:gs pos="100000">
              <a:srgbClr val="00FFFF"/>
            </a:gs>
          </a:gsLst>
        </a:gradFill>
      </dgm:spPr>
      <dgm:t>
        <a:bodyPr/>
        <a:lstStyle/>
        <a:p>
          <a:endParaRPr lang="es-CO" sz="1800">
            <a:solidFill>
              <a:schemeClr val="tx1"/>
            </a:solidFill>
          </a:endParaRPr>
        </a:p>
      </dgm:t>
    </dgm:pt>
    <dgm:pt modelId="{F956C041-D69D-4288-9A34-0E0004C22527}" type="pres">
      <dgm:prSet presAssocID="{D64EC7ED-841E-49B4-A294-3DF60AFB36E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5B520DF-BF41-42A5-8815-454638060EB1}" type="pres">
      <dgm:prSet presAssocID="{2E9C1BFD-C76A-47F3-9A4B-CE0D59B1AC92}" presName="gear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C56507-7FDA-4474-90E8-B11F1FBBCCF4}" type="pres">
      <dgm:prSet presAssocID="{2E9C1BFD-C76A-47F3-9A4B-CE0D59B1AC92}" presName="gear1srcNode" presStyleLbl="node1" presStyleIdx="0" presStyleCnt="2"/>
      <dgm:spPr/>
      <dgm:t>
        <a:bodyPr/>
        <a:lstStyle/>
        <a:p>
          <a:endParaRPr lang="es-CO"/>
        </a:p>
      </dgm:t>
    </dgm:pt>
    <dgm:pt modelId="{5CDEC93B-DB4B-4ED4-B40B-FF6985A5EEB4}" type="pres">
      <dgm:prSet presAssocID="{2E9C1BFD-C76A-47F3-9A4B-CE0D59B1AC92}" presName="gear1dstNode" presStyleLbl="node1" presStyleIdx="0" presStyleCnt="2"/>
      <dgm:spPr/>
      <dgm:t>
        <a:bodyPr/>
        <a:lstStyle/>
        <a:p>
          <a:endParaRPr lang="es-CO"/>
        </a:p>
      </dgm:t>
    </dgm:pt>
    <dgm:pt modelId="{C9328DE6-D305-4980-92C7-E6BBF7E2424D}" type="pres">
      <dgm:prSet presAssocID="{9A6187DF-52B8-48EB-B43F-FC0F34092714}" presName="gear2" presStyleLbl="node1" presStyleIdx="1" presStyleCnt="2" custScaleX="117010" custScaleY="116195" custLinFactNeighborX="-9692" custLinFactNeighborY="-902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81C0477-F617-4A1A-9B0D-7109388B681D}" type="pres">
      <dgm:prSet presAssocID="{9A6187DF-52B8-48EB-B43F-FC0F34092714}" presName="gear2srcNode" presStyleLbl="node1" presStyleIdx="1" presStyleCnt="2"/>
      <dgm:spPr/>
      <dgm:t>
        <a:bodyPr/>
        <a:lstStyle/>
        <a:p>
          <a:endParaRPr lang="es-CO"/>
        </a:p>
      </dgm:t>
    </dgm:pt>
    <dgm:pt modelId="{E496BD19-796F-423D-988A-2EF553B24A19}" type="pres">
      <dgm:prSet presAssocID="{9A6187DF-52B8-48EB-B43F-FC0F34092714}" presName="gear2dstNode" presStyleLbl="node1" presStyleIdx="1" presStyleCnt="2"/>
      <dgm:spPr/>
      <dgm:t>
        <a:bodyPr/>
        <a:lstStyle/>
        <a:p>
          <a:endParaRPr lang="es-CO"/>
        </a:p>
      </dgm:t>
    </dgm:pt>
    <dgm:pt modelId="{BC4EB1CE-4F80-4285-A3AD-5B081DBF177B}" type="pres">
      <dgm:prSet presAssocID="{B4BEEFC7-725F-4FF5-8DDA-0EE8D6C80E91}" presName="connector1" presStyleLbl="sibTrans2D1" presStyleIdx="0" presStyleCnt="2"/>
      <dgm:spPr/>
      <dgm:t>
        <a:bodyPr/>
        <a:lstStyle/>
        <a:p>
          <a:endParaRPr lang="es-CO"/>
        </a:p>
      </dgm:t>
    </dgm:pt>
    <dgm:pt modelId="{5F6494E8-0C27-481C-AA65-AE1650AD0F07}" type="pres">
      <dgm:prSet presAssocID="{B19A455C-B690-4D30-ADA7-6E2B69CF061A}" presName="connector2" presStyleLbl="sibTrans2D1" presStyleIdx="1" presStyleCnt="2" custLinFactNeighborX="-16283" custLinFactNeighborY="-9473"/>
      <dgm:spPr/>
      <dgm:t>
        <a:bodyPr/>
        <a:lstStyle/>
        <a:p>
          <a:endParaRPr lang="es-CO"/>
        </a:p>
      </dgm:t>
    </dgm:pt>
  </dgm:ptLst>
  <dgm:cxnLst>
    <dgm:cxn modelId="{E6083B15-81F4-4641-8C3B-E2494461A8F6}" srcId="{D64EC7ED-841E-49B4-A294-3DF60AFB36E5}" destId="{2E9C1BFD-C76A-47F3-9A4B-CE0D59B1AC92}" srcOrd="0" destOrd="0" parTransId="{F13D0823-A869-486A-91D5-44FCD48F8272}" sibTransId="{B4BEEFC7-725F-4FF5-8DDA-0EE8D6C80E91}"/>
    <dgm:cxn modelId="{6CCE53F3-29C7-482F-9727-1FB029381637}" type="presOf" srcId="{9A6187DF-52B8-48EB-B43F-FC0F34092714}" destId="{881C0477-F617-4A1A-9B0D-7109388B681D}" srcOrd="1" destOrd="0" presId="urn:microsoft.com/office/officeart/2005/8/layout/gear1"/>
    <dgm:cxn modelId="{1A7C4C65-6047-4846-A478-919E45019F3E}" type="presOf" srcId="{B4BEEFC7-725F-4FF5-8DDA-0EE8D6C80E91}" destId="{BC4EB1CE-4F80-4285-A3AD-5B081DBF177B}" srcOrd="0" destOrd="0" presId="urn:microsoft.com/office/officeart/2005/8/layout/gear1"/>
    <dgm:cxn modelId="{18B9343E-1BE9-4E23-9199-3E3A98302D76}" srcId="{D64EC7ED-841E-49B4-A294-3DF60AFB36E5}" destId="{9A6187DF-52B8-48EB-B43F-FC0F34092714}" srcOrd="1" destOrd="0" parTransId="{D9D43BB4-F4B3-42DE-97B9-FB5696A30928}" sibTransId="{B19A455C-B690-4D30-ADA7-6E2B69CF061A}"/>
    <dgm:cxn modelId="{199B1848-28FF-4416-A71F-F00EBABA4DB5}" type="presOf" srcId="{9A6187DF-52B8-48EB-B43F-FC0F34092714}" destId="{C9328DE6-D305-4980-92C7-E6BBF7E2424D}" srcOrd="0" destOrd="0" presId="urn:microsoft.com/office/officeart/2005/8/layout/gear1"/>
    <dgm:cxn modelId="{5E0E9D63-FD94-4E62-9127-1B98769D5A6F}" type="presOf" srcId="{9A6187DF-52B8-48EB-B43F-FC0F34092714}" destId="{E496BD19-796F-423D-988A-2EF553B24A19}" srcOrd="2" destOrd="0" presId="urn:microsoft.com/office/officeart/2005/8/layout/gear1"/>
    <dgm:cxn modelId="{F411D337-D9AE-4C90-B3F0-14F997BF6495}" type="presOf" srcId="{2E9C1BFD-C76A-47F3-9A4B-CE0D59B1AC92}" destId="{7AC56507-7FDA-4474-90E8-B11F1FBBCCF4}" srcOrd="1" destOrd="0" presId="urn:microsoft.com/office/officeart/2005/8/layout/gear1"/>
    <dgm:cxn modelId="{07560B81-9F6B-4C5C-93C2-4414912FFD47}" type="presOf" srcId="{B19A455C-B690-4D30-ADA7-6E2B69CF061A}" destId="{5F6494E8-0C27-481C-AA65-AE1650AD0F07}" srcOrd="0" destOrd="0" presId="urn:microsoft.com/office/officeart/2005/8/layout/gear1"/>
    <dgm:cxn modelId="{E851E3CD-A0A7-4541-AC58-2E9FCA3302C6}" type="presOf" srcId="{2E9C1BFD-C76A-47F3-9A4B-CE0D59B1AC92}" destId="{5CDEC93B-DB4B-4ED4-B40B-FF6985A5EEB4}" srcOrd="2" destOrd="0" presId="urn:microsoft.com/office/officeart/2005/8/layout/gear1"/>
    <dgm:cxn modelId="{ED85F333-AC08-4D95-8A88-FFCE046007AD}" type="presOf" srcId="{2E9C1BFD-C76A-47F3-9A4B-CE0D59B1AC92}" destId="{35B520DF-BF41-42A5-8815-454638060EB1}" srcOrd="0" destOrd="0" presId="urn:microsoft.com/office/officeart/2005/8/layout/gear1"/>
    <dgm:cxn modelId="{17F5E7A6-91EB-409D-90F0-F12A9F522CA1}" type="presOf" srcId="{D64EC7ED-841E-49B4-A294-3DF60AFB36E5}" destId="{F956C041-D69D-4288-9A34-0E0004C22527}" srcOrd="0" destOrd="0" presId="urn:microsoft.com/office/officeart/2005/8/layout/gear1"/>
    <dgm:cxn modelId="{F2716E48-8F57-4631-879B-09EC55A4F97C}" type="presParOf" srcId="{F956C041-D69D-4288-9A34-0E0004C22527}" destId="{35B520DF-BF41-42A5-8815-454638060EB1}" srcOrd="0" destOrd="0" presId="urn:microsoft.com/office/officeart/2005/8/layout/gear1"/>
    <dgm:cxn modelId="{988A43ED-CAB3-4F30-A5E9-F199FD07FE7E}" type="presParOf" srcId="{F956C041-D69D-4288-9A34-0E0004C22527}" destId="{7AC56507-7FDA-4474-90E8-B11F1FBBCCF4}" srcOrd="1" destOrd="0" presId="urn:microsoft.com/office/officeart/2005/8/layout/gear1"/>
    <dgm:cxn modelId="{FA04E158-0DCE-443C-8ADC-F074F1289BF1}" type="presParOf" srcId="{F956C041-D69D-4288-9A34-0E0004C22527}" destId="{5CDEC93B-DB4B-4ED4-B40B-FF6985A5EEB4}" srcOrd="2" destOrd="0" presId="urn:microsoft.com/office/officeart/2005/8/layout/gear1"/>
    <dgm:cxn modelId="{C4DC99CC-9457-4C25-B40B-4F9D50A9B2C8}" type="presParOf" srcId="{F956C041-D69D-4288-9A34-0E0004C22527}" destId="{C9328DE6-D305-4980-92C7-E6BBF7E2424D}" srcOrd="3" destOrd="0" presId="urn:microsoft.com/office/officeart/2005/8/layout/gear1"/>
    <dgm:cxn modelId="{2F838734-E813-486E-A5D9-FE5A67DF8D2C}" type="presParOf" srcId="{F956C041-D69D-4288-9A34-0E0004C22527}" destId="{881C0477-F617-4A1A-9B0D-7109388B681D}" srcOrd="4" destOrd="0" presId="urn:microsoft.com/office/officeart/2005/8/layout/gear1"/>
    <dgm:cxn modelId="{16D4E74E-B9B1-4512-8EB0-123D6AB3AFCD}" type="presParOf" srcId="{F956C041-D69D-4288-9A34-0E0004C22527}" destId="{E496BD19-796F-423D-988A-2EF553B24A19}" srcOrd="5" destOrd="0" presId="urn:microsoft.com/office/officeart/2005/8/layout/gear1"/>
    <dgm:cxn modelId="{307D1917-BB90-44CD-9461-D1F5F1079BBA}" type="presParOf" srcId="{F956C041-D69D-4288-9A34-0E0004C22527}" destId="{BC4EB1CE-4F80-4285-A3AD-5B081DBF177B}" srcOrd="6" destOrd="0" presId="urn:microsoft.com/office/officeart/2005/8/layout/gear1"/>
    <dgm:cxn modelId="{DCC48508-1BC4-44C5-8029-5926D4248248}" type="presParOf" srcId="{F956C041-D69D-4288-9A34-0E0004C22527}" destId="{5F6494E8-0C27-481C-AA65-AE1650AD0F07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4EC7ED-841E-49B4-A294-3DF60AFB36E5}" type="doc">
      <dgm:prSet loTypeId="urn:microsoft.com/office/officeart/2005/8/layout/gear1" loCatId="cycle" qsTypeId="urn:microsoft.com/office/officeart/2005/8/quickstyle/simple5" qsCatId="simple" csTypeId="urn:microsoft.com/office/officeart/2005/8/colors/accent5_5" csCatId="accent5" phldr="1"/>
      <dgm:spPr/>
    </dgm:pt>
    <dgm:pt modelId="{2E9C1BFD-C76A-47F3-9A4B-CE0D59B1AC92}">
      <dgm:prSet phldrT="[Texto]" custT="1"/>
      <dgm:spPr>
        <a:gradFill rotWithShape="0">
          <a:gsLst>
            <a:gs pos="0">
              <a:srgbClr val="33CCFF"/>
            </a:gs>
            <a:gs pos="100000">
              <a:srgbClr val="00FFFF"/>
            </a:gs>
          </a:gsLst>
        </a:gradFill>
      </dgm:spPr>
      <dgm:t>
        <a:bodyPr/>
        <a:lstStyle/>
        <a:p>
          <a:r>
            <a:rPr lang="es-CO" sz="1800" dirty="0">
              <a:solidFill>
                <a:schemeClr val="tx1"/>
              </a:solidFill>
            </a:rPr>
            <a:t>Cómo manejar una tarjeta de crédito y tener un buen uso de la vida crediticia.</a:t>
          </a:r>
          <a:endParaRPr lang="es-CO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3D0823-A869-486A-91D5-44FCD48F8272}" type="parTrans" cxnId="{E6083B15-81F4-4641-8C3B-E2494461A8F6}">
      <dgm:prSet/>
      <dgm:spPr/>
      <dgm:t>
        <a:bodyPr/>
        <a:lstStyle/>
        <a:p>
          <a:endParaRPr lang="es-CO" sz="1800">
            <a:solidFill>
              <a:schemeClr val="tx1"/>
            </a:solidFill>
          </a:endParaRPr>
        </a:p>
      </dgm:t>
    </dgm:pt>
    <dgm:pt modelId="{B4BEEFC7-725F-4FF5-8DDA-0EE8D6C80E91}" type="sibTrans" cxnId="{E6083B15-81F4-4641-8C3B-E2494461A8F6}">
      <dgm:prSet/>
      <dgm:spPr>
        <a:gradFill rotWithShape="0">
          <a:gsLst>
            <a:gs pos="0">
              <a:srgbClr val="D632CA"/>
            </a:gs>
            <a:gs pos="100000">
              <a:srgbClr val="CC66FF"/>
            </a:gs>
          </a:gsLst>
        </a:gradFill>
      </dgm:spPr>
      <dgm:t>
        <a:bodyPr/>
        <a:lstStyle/>
        <a:p>
          <a:endParaRPr lang="es-CO" sz="1800">
            <a:solidFill>
              <a:schemeClr val="tx1"/>
            </a:solidFill>
          </a:endParaRPr>
        </a:p>
      </dgm:t>
    </dgm:pt>
    <dgm:pt modelId="{9A6187DF-52B8-48EB-B43F-FC0F34092714}">
      <dgm:prSet phldrT="[Texto]" custT="1"/>
      <dgm:spPr>
        <a:gradFill rotWithShape="0">
          <a:gsLst>
            <a:gs pos="0">
              <a:srgbClr val="D632CA"/>
            </a:gs>
            <a:gs pos="100000">
              <a:srgbClr val="CC66FF"/>
            </a:gs>
          </a:gsLst>
          <a:path path="circle">
            <a:fillToRect l="100000" t="100000" r="100000" b="100000"/>
          </a:path>
        </a:gradFill>
      </dgm:spPr>
      <dgm:t>
        <a:bodyPr/>
        <a:lstStyle/>
        <a:p>
          <a:r>
            <a:rPr lang="es-CO" sz="1800" dirty="0">
              <a:solidFill>
                <a:schemeClr val="tx1"/>
              </a:solidFill>
            </a:rPr>
            <a:t>Cómo evitar gastar dinero.</a:t>
          </a:r>
        </a:p>
      </dgm:t>
    </dgm:pt>
    <dgm:pt modelId="{B19A455C-B690-4D30-ADA7-6E2B69CF061A}" type="sibTrans" cxnId="{18B9343E-1BE9-4E23-9199-3E3A98302D76}">
      <dgm:prSet/>
      <dgm:spPr>
        <a:gradFill rotWithShape="0">
          <a:gsLst>
            <a:gs pos="0">
              <a:srgbClr val="33CCFF"/>
            </a:gs>
            <a:gs pos="100000">
              <a:srgbClr val="00FFFF"/>
            </a:gs>
          </a:gsLst>
        </a:gradFill>
      </dgm:spPr>
      <dgm:t>
        <a:bodyPr/>
        <a:lstStyle/>
        <a:p>
          <a:endParaRPr lang="es-CO" sz="1800">
            <a:solidFill>
              <a:schemeClr val="tx1"/>
            </a:solidFill>
          </a:endParaRPr>
        </a:p>
      </dgm:t>
    </dgm:pt>
    <dgm:pt modelId="{D9D43BB4-F4B3-42DE-97B9-FB5696A30928}" type="parTrans" cxnId="{18B9343E-1BE9-4E23-9199-3E3A98302D76}">
      <dgm:prSet/>
      <dgm:spPr/>
      <dgm:t>
        <a:bodyPr/>
        <a:lstStyle/>
        <a:p>
          <a:endParaRPr lang="es-CO" sz="1800">
            <a:solidFill>
              <a:schemeClr val="tx1"/>
            </a:solidFill>
          </a:endParaRPr>
        </a:p>
      </dgm:t>
    </dgm:pt>
    <dgm:pt modelId="{F956C041-D69D-4288-9A34-0E0004C22527}" type="pres">
      <dgm:prSet presAssocID="{D64EC7ED-841E-49B4-A294-3DF60AFB36E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5B520DF-BF41-42A5-8815-454638060EB1}" type="pres">
      <dgm:prSet presAssocID="{2E9C1BFD-C76A-47F3-9A4B-CE0D59B1AC92}" presName="gear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C56507-7FDA-4474-90E8-B11F1FBBCCF4}" type="pres">
      <dgm:prSet presAssocID="{2E9C1BFD-C76A-47F3-9A4B-CE0D59B1AC92}" presName="gear1srcNode" presStyleLbl="node1" presStyleIdx="0" presStyleCnt="2"/>
      <dgm:spPr/>
      <dgm:t>
        <a:bodyPr/>
        <a:lstStyle/>
        <a:p>
          <a:endParaRPr lang="es-CO"/>
        </a:p>
      </dgm:t>
    </dgm:pt>
    <dgm:pt modelId="{5CDEC93B-DB4B-4ED4-B40B-FF6985A5EEB4}" type="pres">
      <dgm:prSet presAssocID="{2E9C1BFD-C76A-47F3-9A4B-CE0D59B1AC92}" presName="gear1dstNode" presStyleLbl="node1" presStyleIdx="0" presStyleCnt="2"/>
      <dgm:spPr/>
      <dgm:t>
        <a:bodyPr/>
        <a:lstStyle/>
        <a:p>
          <a:endParaRPr lang="es-CO"/>
        </a:p>
      </dgm:t>
    </dgm:pt>
    <dgm:pt modelId="{C9328DE6-D305-4980-92C7-E6BBF7E2424D}" type="pres">
      <dgm:prSet presAssocID="{9A6187DF-52B8-48EB-B43F-FC0F34092714}" presName="gear2" presStyleLbl="node1" presStyleIdx="1" presStyleCnt="2" custScaleX="117010" custScaleY="116195" custLinFactNeighborX="-9692" custLinFactNeighborY="-902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81C0477-F617-4A1A-9B0D-7109388B681D}" type="pres">
      <dgm:prSet presAssocID="{9A6187DF-52B8-48EB-B43F-FC0F34092714}" presName="gear2srcNode" presStyleLbl="node1" presStyleIdx="1" presStyleCnt="2"/>
      <dgm:spPr/>
      <dgm:t>
        <a:bodyPr/>
        <a:lstStyle/>
        <a:p>
          <a:endParaRPr lang="es-CO"/>
        </a:p>
      </dgm:t>
    </dgm:pt>
    <dgm:pt modelId="{E496BD19-796F-423D-988A-2EF553B24A19}" type="pres">
      <dgm:prSet presAssocID="{9A6187DF-52B8-48EB-B43F-FC0F34092714}" presName="gear2dstNode" presStyleLbl="node1" presStyleIdx="1" presStyleCnt="2"/>
      <dgm:spPr/>
      <dgm:t>
        <a:bodyPr/>
        <a:lstStyle/>
        <a:p>
          <a:endParaRPr lang="es-CO"/>
        </a:p>
      </dgm:t>
    </dgm:pt>
    <dgm:pt modelId="{BC4EB1CE-4F80-4285-A3AD-5B081DBF177B}" type="pres">
      <dgm:prSet presAssocID="{B4BEEFC7-725F-4FF5-8DDA-0EE8D6C80E91}" presName="connector1" presStyleLbl="sibTrans2D1" presStyleIdx="0" presStyleCnt="2"/>
      <dgm:spPr/>
      <dgm:t>
        <a:bodyPr/>
        <a:lstStyle/>
        <a:p>
          <a:endParaRPr lang="es-CO"/>
        </a:p>
      </dgm:t>
    </dgm:pt>
    <dgm:pt modelId="{5F6494E8-0C27-481C-AA65-AE1650AD0F07}" type="pres">
      <dgm:prSet presAssocID="{B19A455C-B690-4D30-ADA7-6E2B69CF061A}" presName="connector2" presStyleLbl="sibTrans2D1" presStyleIdx="1" presStyleCnt="2" custLinFactNeighborX="-16283" custLinFactNeighborY="-9473"/>
      <dgm:spPr/>
      <dgm:t>
        <a:bodyPr/>
        <a:lstStyle/>
        <a:p>
          <a:endParaRPr lang="es-CO"/>
        </a:p>
      </dgm:t>
    </dgm:pt>
  </dgm:ptLst>
  <dgm:cxnLst>
    <dgm:cxn modelId="{7734127A-5C8E-4483-A342-A6E1B5C28E47}" type="presOf" srcId="{D64EC7ED-841E-49B4-A294-3DF60AFB36E5}" destId="{F956C041-D69D-4288-9A34-0E0004C22527}" srcOrd="0" destOrd="0" presId="urn:microsoft.com/office/officeart/2005/8/layout/gear1"/>
    <dgm:cxn modelId="{16286AFB-37BB-4836-B72B-67C090398847}" type="presOf" srcId="{2E9C1BFD-C76A-47F3-9A4B-CE0D59B1AC92}" destId="{35B520DF-BF41-42A5-8815-454638060EB1}" srcOrd="0" destOrd="0" presId="urn:microsoft.com/office/officeart/2005/8/layout/gear1"/>
    <dgm:cxn modelId="{E6083B15-81F4-4641-8C3B-E2494461A8F6}" srcId="{D64EC7ED-841E-49B4-A294-3DF60AFB36E5}" destId="{2E9C1BFD-C76A-47F3-9A4B-CE0D59B1AC92}" srcOrd="0" destOrd="0" parTransId="{F13D0823-A869-486A-91D5-44FCD48F8272}" sibTransId="{B4BEEFC7-725F-4FF5-8DDA-0EE8D6C80E91}"/>
    <dgm:cxn modelId="{18B9343E-1BE9-4E23-9199-3E3A98302D76}" srcId="{D64EC7ED-841E-49B4-A294-3DF60AFB36E5}" destId="{9A6187DF-52B8-48EB-B43F-FC0F34092714}" srcOrd="1" destOrd="0" parTransId="{D9D43BB4-F4B3-42DE-97B9-FB5696A30928}" sibTransId="{B19A455C-B690-4D30-ADA7-6E2B69CF061A}"/>
    <dgm:cxn modelId="{D86AE8EA-53F2-4A4C-9C53-2EED381C1A71}" type="presOf" srcId="{2E9C1BFD-C76A-47F3-9A4B-CE0D59B1AC92}" destId="{5CDEC93B-DB4B-4ED4-B40B-FF6985A5EEB4}" srcOrd="2" destOrd="0" presId="urn:microsoft.com/office/officeart/2005/8/layout/gear1"/>
    <dgm:cxn modelId="{85F44233-AC0E-4FF0-A4D8-B60F1BCA813F}" type="presOf" srcId="{9A6187DF-52B8-48EB-B43F-FC0F34092714}" destId="{E496BD19-796F-423D-988A-2EF553B24A19}" srcOrd="2" destOrd="0" presId="urn:microsoft.com/office/officeart/2005/8/layout/gear1"/>
    <dgm:cxn modelId="{47A44B3F-1397-48D3-A3D5-0D7D660BB9A9}" type="presOf" srcId="{B19A455C-B690-4D30-ADA7-6E2B69CF061A}" destId="{5F6494E8-0C27-481C-AA65-AE1650AD0F07}" srcOrd="0" destOrd="0" presId="urn:microsoft.com/office/officeart/2005/8/layout/gear1"/>
    <dgm:cxn modelId="{D3F1C115-3EF2-4D22-96C4-2791ECE7D1B6}" type="presOf" srcId="{B4BEEFC7-725F-4FF5-8DDA-0EE8D6C80E91}" destId="{BC4EB1CE-4F80-4285-A3AD-5B081DBF177B}" srcOrd="0" destOrd="0" presId="urn:microsoft.com/office/officeart/2005/8/layout/gear1"/>
    <dgm:cxn modelId="{AB999774-C834-43AE-AF28-EEB1E7D37A24}" type="presOf" srcId="{2E9C1BFD-C76A-47F3-9A4B-CE0D59B1AC92}" destId="{7AC56507-7FDA-4474-90E8-B11F1FBBCCF4}" srcOrd="1" destOrd="0" presId="urn:microsoft.com/office/officeart/2005/8/layout/gear1"/>
    <dgm:cxn modelId="{E2B73545-097F-4E84-97CF-2DC56FED6D70}" type="presOf" srcId="{9A6187DF-52B8-48EB-B43F-FC0F34092714}" destId="{881C0477-F617-4A1A-9B0D-7109388B681D}" srcOrd="1" destOrd="0" presId="urn:microsoft.com/office/officeart/2005/8/layout/gear1"/>
    <dgm:cxn modelId="{1D95D1D9-33E8-4A64-9C61-6D5B32E05614}" type="presOf" srcId="{9A6187DF-52B8-48EB-B43F-FC0F34092714}" destId="{C9328DE6-D305-4980-92C7-E6BBF7E2424D}" srcOrd="0" destOrd="0" presId="urn:microsoft.com/office/officeart/2005/8/layout/gear1"/>
    <dgm:cxn modelId="{BEA77B7C-B0AF-49C1-AE87-E9AE089B0D56}" type="presParOf" srcId="{F956C041-D69D-4288-9A34-0E0004C22527}" destId="{35B520DF-BF41-42A5-8815-454638060EB1}" srcOrd="0" destOrd="0" presId="urn:microsoft.com/office/officeart/2005/8/layout/gear1"/>
    <dgm:cxn modelId="{3548D468-5B6E-4F71-8870-F9BCFB1CA98B}" type="presParOf" srcId="{F956C041-D69D-4288-9A34-0E0004C22527}" destId="{7AC56507-7FDA-4474-90E8-B11F1FBBCCF4}" srcOrd="1" destOrd="0" presId="urn:microsoft.com/office/officeart/2005/8/layout/gear1"/>
    <dgm:cxn modelId="{AF75BC41-E0C7-4E30-8465-AD4B718BA3EE}" type="presParOf" srcId="{F956C041-D69D-4288-9A34-0E0004C22527}" destId="{5CDEC93B-DB4B-4ED4-B40B-FF6985A5EEB4}" srcOrd="2" destOrd="0" presId="urn:microsoft.com/office/officeart/2005/8/layout/gear1"/>
    <dgm:cxn modelId="{D7321C2B-27C7-41F1-B5B9-F2CCDAD6FC85}" type="presParOf" srcId="{F956C041-D69D-4288-9A34-0E0004C22527}" destId="{C9328DE6-D305-4980-92C7-E6BBF7E2424D}" srcOrd="3" destOrd="0" presId="urn:microsoft.com/office/officeart/2005/8/layout/gear1"/>
    <dgm:cxn modelId="{3CFA37F7-85F2-485F-886D-0B9CA493FD83}" type="presParOf" srcId="{F956C041-D69D-4288-9A34-0E0004C22527}" destId="{881C0477-F617-4A1A-9B0D-7109388B681D}" srcOrd="4" destOrd="0" presId="urn:microsoft.com/office/officeart/2005/8/layout/gear1"/>
    <dgm:cxn modelId="{78FF46E5-1DE8-4C0C-A1AE-E40ECE700BBA}" type="presParOf" srcId="{F956C041-D69D-4288-9A34-0E0004C22527}" destId="{E496BD19-796F-423D-988A-2EF553B24A19}" srcOrd="5" destOrd="0" presId="urn:microsoft.com/office/officeart/2005/8/layout/gear1"/>
    <dgm:cxn modelId="{EDABB97A-796C-4F97-954D-5CC666E7CC83}" type="presParOf" srcId="{F956C041-D69D-4288-9A34-0E0004C22527}" destId="{BC4EB1CE-4F80-4285-A3AD-5B081DBF177B}" srcOrd="6" destOrd="0" presId="urn:microsoft.com/office/officeart/2005/8/layout/gear1"/>
    <dgm:cxn modelId="{6D5D77C3-D719-402C-9291-8B5E42344124}" type="presParOf" srcId="{F956C041-D69D-4288-9A34-0E0004C22527}" destId="{5F6494E8-0C27-481C-AA65-AE1650AD0F07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4EC7ED-841E-49B4-A294-3DF60AFB36E5}" type="doc">
      <dgm:prSet loTypeId="urn:microsoft.com/office/officeart/2005/8/layout/gear1" loCatId="cycle" qsTypeId="urn:microsoft.com/office/officeart/2005/8/quickstyle/simple5" qsCatId="simple" csTypeId="urn:microsoft.com/office/officeart/2005/8/colors/accent5_5" csCatId="accent5" phldr="1"/>
      <dgm:spPr/>
    </dgm:pt>
    <dgm:pt modelId="{2E9C1BFD-C76A-47F3-9A4B-CE0D59B1AC92}">
      <dgm:prSet phldrT="[Texto]" custT="1"/>
      <dgm:spPr>
        <a:gradFill rotWithShape="0">
          <a:gsLst>
            <a:gs pos="0">
              <a:srgbClr val="D632CA"/>
            </a:gs>
            <a:gs pos="100000">
              <a:srgbClr val="CC66FF"/>
            </a:gs>
          </a:gsLst>
        </a:gradFill>
      </dgm:spPr>
      <dgm:t>
        <a:bodyPr/>
        <a:lstStyle/>
        <a:p>
          <a:r>
            <a:rPr lang="es-CO" sz="1800" dirty="0">
              <a:solidFill>
                <a:schemeClr val="tx1"/>
              </a:solidFill>
            </a:rPr>
            <a:t>tasas y tarifas de productos de colocación y captación.</a:t>
          </a:r>
          <a:endParaRPr lang="es-CO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3D0823-A869-486A-91D5-44FCD48F8272}" type="parTrans" cxnId="{E6083B15-81F4-4641-8C3B-E2494461A8F6}">
      <dgm:prSet/>
      <dgm:spPr/>
      <dgm:t>
        <a:bodyPr/>
        <a:lstStyle/>
        <a:p>
          <a:endParaRPr lang="es-CO" sz="1800">
            <a:solidFill>
              <a:schemeClr val="tx1"/>
            </a:solidFill>
          </a:endParaRPr>
        </a:p>
      </dgm:t>
    </dgm:pt>
    <dgm:pt modelId="{B4BEEFC7-725F-4FF5-8DDA-0EE8D6C80E91}" type="sibTrans" cxnId="{E6083B15-81F4-4641-8C3B-E2494461A8F6}">
      <dgm:prSet/>
      <dgm:spPr>
        <a:gradFill rotWithShape="0">
          <a:gsLst>
            <a:gs pos="0">
              <a:srgbClr val="33CCFF"/>
            </a:gs>
            <a:gs pos="100000">
              <a:srgbClr val="00FFFF"/>
            </a:gs>
          </a:gsLst>
        </a:gradFill>
      </dgm:spPr>
      <dgm:t>
        <a:bodyPr/>
        <a:lstStyle/>
        <a:p>
          <a:endParaRPr lang="es-CO" sz="1800">
            <a:solidFill>
              <a:schemeClr val="tx1"/>
            </a:solidFill>
          </a:endParaRPr>
        </a:p>
      </dgm:t>
    </dgm:pt>
    <dgm:pt modelId="{9A6187DF-52B8-48EB-B43F-FC0F34092714}">
      <dgm:prSet phldrT="[Texto]" custT="1"/>
      <dgm:spPr>
        <a:gradFill rotWithShape="0">
          <a:gsLst>
            <a:gs pos="0">
              <a:srgbClr val="33CCFF"/>
            </a:gs>
            <a:gs pos="100000">
              <a:srgbClr val="00FFFF"/>
            </a:gs>
          </a:gsLst>
        </a:gradFill>
      </dgm:spPr>
      <dgm:t>
        <a:bodyPr/>
        <a:lstStyle/>
        <a:p>
          <a:r>
            <a:rPr lang="es-CO" sz="1800" dirty="0">
              <a:solidFill>
                <a:schemeClr val="tx1"/>
              </a:solidFill>
            </a:rPr>
            <a:t>mundo financiero.</a:t>
          </a:r>
        </a:p>
      </dgm:t>
    </dgm:pt>
    <dgm:pt modelId="{D9D43BB4-F4B3-42DE-97B9-FB5696A30928}" type="parTrans" cxnId="{18B9343E-1BE9-4E23-9199-3E3A98302D76}">
      <dgm:prSet/>
      <dgm:spPr/>
      <dgm:t>
        <a:bodyPr/>
        <a:lstStyle/>
        <a:p>
          <a:endParaRPr lang="es-CO" sz="1800">
            <a:solidFill>
              <a:schemeClr val="tx1"/>
            </a:solidFill>
          </a:endParaRPr>
        </a:p>
      </dgm:t>
    </dgm:pt>
    <dgm:pt modelId="{B19A455C-B690-4D30-ADA7-6E2B69CF061A}" type="sibTrans" cxnId="{18B9343E-1BE9-4E23-9199-3E3A98302D76}">
      <dgm:prSet/>
      <dgm:spPr>
        <a:gradFill rotWithShape="0">
          <a:gsLst>
            <a:gs pos="0">
              <a:srgbClr val="CC66FF"/>
            </a:gs>
            <a:gs pos="100000">
              <a:srgbClr val="D632CA"/>
            </a:gs>
          </a:gsLst>
        </a:gradFill>
      </dgm:spPr>
      <dgm:t>
        <a:bodyPr/>
        <a:lstStyle/>
        <a:p>
          <a:endParaRPr lang="es-CO" sz="1800">
            <a:solidFill>
              <a:schemeClr val="tx1"/>
            </a:solidFill>
          </a:endParaRPr>
        </a:p>
      </dgm:t>
    </dgm:pt>
    <dgm:pt modelId="{F956C041-D69D-4288-9A34-0E0004C22527}" type="pres">
      <dgm:prSet presAssocID="{D64EC7ED-841E-49B4-A294-3DF60AFB36E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5B520DF-BF41-42A5-8815-454638060EB1}" type="pres">
      <dgm:prSet presAssocID="{2E9C1BFD-C76A-47F3-9A4B-CE0D59B1AC92}" presName="gear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C56507-7FDA-4474-90E8-B11F1FBBCCF4}" type="pres">
      <dgm:prSet presAssocID="{2E9C1BFD-C76A-47F3-9A4B-CE0D59B1AC92}" presName="gear1srcNode" presStyleLbl="node1" presStyleIdx="0" presStyleCnt="2"/>
      <dgm:spPr/>
      <dgm:t>
        <a:bodyPr/>
        <a:lstStyle/>
        <a:p>
          <a:endParaRPr lang="es-CO"/>
        </a:p>
      </dgm:t>
    </dgm:pt>
    <dgm:pt modelId="{5CDEC93B-DB4B-4ED4-B40B-FF6985A5EEB4}" type="pres">
      <dgm:prSet presAssocID="{2E9C1BFD-C76A-47F3-9A4B-CE0D59B1AC92}" presName="gear1dstNode" presStyleLbl="node1" presStyleIdx="0" presStyleCnt="2"/>
      <dgm:spPr/>
      <dgm:t>
        <a:bodyPr/>
        <a:lstStyle/>
        <a:p>
          <a:endParaRPr lang="es-CO"/>
        </a:p>
      </dgm:t>
    </dgm:pt>
    <dgm:pt modelId="{C9328DE6-D305-4980-92C7-E6BBF7E2424D}" type="pres">
      <dgm:prSet presAssocID="{9A6187DF-52B8-48EB-B43F-FC0F34092714}" presName="gear2" presStyleLbl="node1" presStyleIdx="1" presStyleCnt="2" custScaleX="117010" custScaleY="116195" custLinFactNeighborX="-9692" custLinFactNeighborY="-902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81C0477-F617-4A1A-9B0D-7109388B681D}" type="pres">
      <dgm:prSet presAssocID="{9A6187DF-52B8-48EB-B43F-FC0F34092714}" presName="gear2srcNode" presStyleLbl="node1" presStyleIdx="1" presStyleCnt="2"/>
      <dgm:spPr/>
      <dgm:t>
        <a:bodyPr/>
        <a:lstStyle/>
        <a:p>
          <a:endParaRPr lang="es-CO"/>
        </a:p>
      </dgm:t>
    </dgm:pt>
    <dgm:pt modelId="{E496BD19-796F-423D-988A-2EF553B24A19}" type="pres">
      <dgm:prSet presAssocID="{9A6187DF-52B8-48EB-B43F-FC0F34092714}" presName="gear2dstNode" presStyleLbl="node1" presStyleIdx="1" presStyleCnt="2"/>
      <dgm:spPr/>
      <dgm:t>
        <a:bodyPr/>
        <a:lstStyle/>
        <a:p>
          <a:endParaRPr lang="es-CO"/>
        </a:p>
      </dgm:t>
    </dgm:pt>
    <dgm:pt modelId="{BC4EB1CE-4F80-4285-A3AD-5B081DBF177B}" type="pres">
      <dgm:prSet presAssocID="{B4BEEFC7-725F-4FF5-8DDA-0EE8D6C80E91}" presName="connector1" presStyleLbl="sibTrans2D1" presStyleIdx="0" presStyleCnt="2"/>
      <dgm:spPr/>
      <dgm:t>
        <a:bodyPr/>
        <a:lstStyle/>
        <a:p>
          <a:endParaRPr lang="es-CO"/>
        </a:p>
      </dgm:t>
    </dgm:pt>
    <dgm:pt modelId="{5F6494E8-0C27-481C-AA65-AE1650AD0F07}" type="pres">
      <dgm:prSet presAssocID="{B19A455C-B690-4D30-ADA7-6E2B69CF061A}" presName="connector2" presStyleLbl="sibTrans2D1" presStyleIdx="1" presStyleCnt="2" custLinFactNeighborX="-16283" custLinFactNeighborY="-9473"/>
      <dgm:spPr/>
      <dgm:t>
        <a:bodyPr/>
        <a:lstStyle/>
        <a:p>
          <a:endParaRPr lang="es-CO"/>
        </a:p>
      </dgm:t>
    </dgm:pt>
  </dgm:ptLst>
  <dgm:cxnLst>
    <dgm:cxn modelId="{7853BDED-FCE3-4A96-BB34-75316F4BA21B}" type="presOf" srcId="{2E9C1BFD-C76A-47F3-9A4B-CE0D59B1AC92}" destId="{5CDEC93B-DB4B-4ED4-B40B-FF6985A5EEB4}" srcOrd="2" destOrd="0" presId="urn:microsoft.com/office/officeart/2005/8/layout/gear1"/>
    <dgm:cxn modelId="{64AC3203-87DE-4F88-BD73-6875C2E5B308}" type="presOf" srcId="{2E9C1BFD-C76A-47F3-9A4B-CE0D59B1AC92}" destId="{35B520DF-BF41-42A5-8815-454638060EB1}" srcOrd="0" destOrd="0" presId="urn:microsoft.com/office/officeart/2005/8/layout/gear1"/>
    <dgm:cxn modelId="{8B19ADF8-DAAC-4027-A7D1-22D8B0885E22}" type="presOf" srcId="{D64EC7ED-841E-49B4-A294-3DF60AFB36E5}" destId="{F956C041-D69D-4288-9A34-0E0004C22527}" srcOrd="0" destOrd="0" presId="urn:microsoft.com/office/officeart/2005/8/layout/gear1"/>
    <dgm:cxn modelId="{67FBFF51-C862-49E0-A018-F54E2F94DFEB}" type="presOf" srcId="{2E9C1BFD-C76A-47F3-9A4B-CE0D59B1AC92}" destId="{7AC56507-7FDA-4474-90E8-B11F1FBBCCF4}" srcOrd="1" destOrd="0" presId="urn:microsoft.com/office/officeart/2005/8/layout/gear1"/>
    <dgm:cxn modelId="{74FD8443-C580-44D5-979A-26E384E35868}" type="presOf" srcId="{9A6187DF-52B8-48EB-B43F-FC0F34092714}" destId="{E496BD19-796F-423D-988A-2EF553B24A19}" srcOrd="2" destOrd="0" presId="urn:microsoft.com/office/officeart/2005/8/layout/gear1"/>
    <dgm:cxn modelId="{468B09FF-7228-4CE3-92E0-2F4B9A8E187F}" type="presOf" srcId="{B19A455C-B690-4D30-ADA7-6E2B69CF061A}" destId="{5F6494E8-0C27-481C-AA65-AE1650AD0F07}" srcOrd="0" destOrd="0" presId="urn:microsoft.com/office/officeart/2005/8/layout/gear1"/>
    <dgm:cxn modelId="{E12E231E-C795-4843-9A61-0A16640B3032}" type="presOf" srcId="{B4BEEFC7-725F-4FF5-8DDA-0EE8D6C80E91}" destId="{BC4EB1CE-4F80-4285-A3AD-5B081DBF177B}" srcOrd="0" destOrd="0" presId="urn:microsoft.com/office/officeart/2005/8/layout/gear1"/>
    <dgm:cxn modelId="{EB128650-D35E-4D0C-9EF2-94488F29EB24}" type="presOf" srcId="{9A6187DF-52B8-48EB-B43F-FC0F34092714}" destId="{C9328DE6-D305-4980-92C7-E6BBF7E2424D}" srcOrd="0" destOrd="0" presId="urn:microsoft.com/office/officeart/2005/8/layout/gear1"/>
    <dgm:cxn modelId="{E6083B15-81F4-4641-8C3B-E2494461A8F6}" srcId="{D64EC7ED-841E-49B4-A294-3DF60AFB36E5}" destId="{2E9C1BFD-C76A-47F3-9A4B-CE0D59B1AC92}" srcOrd="0" destOrd="0" parTransId="{F13D0823-A869-486A-91D5-44FCD48F8272}" sibTransId="{B4BEEFC7-725F-4FF5-8DDA-0EE8D6C80E91}"/>
    <dgm:cxn modelId="{B1A45031-919D-4661-8800-BC8C5602FFE0}" type="presOf" srcId="{9A6187DF-52B8-48EB-B43F-FC0F34092714}" destId="{881C0477-F617-4A1A-9B0D-7109388B681D}" srcOrd="1" destOrd="0" presId="urn:microsoft.com/office/officeart/2005/8/layout/gear1"/>
    <dgm:cxn modelId="{18B9343E-1BE9-4E23-9199-3E3A98302D76}" srcId="{D64EC7ED-841E-49B4-A294-3DF60AFB36E5}" destId="{9A6187DF-52B8-48EB-B43F-FC0F34092714}" srcOrd="1" destOrd="0" parTransId="{D9D43BB4-F4B3-42DE-97B9-FB5696A30928}" sibTransId="{B19A455C-B690-4D30-ADA7-6E2B69CF061A}"/>
    <dgm:cxn modelId="{32FEC99D-283B-42E6-8BF1-12A7722F1E67}" type="presParOf" srcId="{F956C041-D69D-4288-9A34-0E0004C22527}" destId="{35B520DF-BF41-42A5-8815-454638060EB1}" srcOrd="0" destOrd="0" presId="urn:microsoft.com/office/officeart/2005/8/layout/gear1"/>
    <dgm:cxn modelId="{23A77AFD-6C61-4DA9-B565-27616E2DCD33}" type="presParOf" srcId="{F956C041-D69D-4288-9A34-0E0004C22527}" destId="{7AC56507-7FDA-4474-90E8-B11F1FBBCCF4}" srcOrd="1" destOrd="0" presId="urn:microsoft.com/office/officeart/2005/8/layout/gear1"/>
    <dgm:cxn modelId="{EFD65E85-6ADC-4E8B-8682-1A33CACDAF10}" type="presParOf" srcId="{F956C041-D69D-4288-9A34-0E0004C22527}" destId="{5CDEC93B-DB4B-4ED4-B40B-FF6985A5EEB4}" srcOrd="2" destOrd="0" presId="urn:microsoft.com/office/officeart/2005/8/layout/gear1"/>
    <dgm:cxn modelId="{7576B381-95FB-4807-8B86-77FD7B9D0097}" type="presParOf" srcId="{F956C041-D69D-4288-9A34-0E0004C22527}" destId="{C9328DE6-D305-4980-92C7-E6BBF7E2424D}" srcOrd="3" destOrd="0" presId="urn:microsoft.com/office/officeart/2005/8/layout/gear1"/>
    <dgm:cxn modelId="{908738C4-6614-4F5A-A66D-7F0772AEF6FB}" type="presParOf" srcId="{F956C041-D69D-4288-9A34-0E0004C22527}" destId="{881C0477-F617-4A1A-9B0D-7109388B681D}" srcOrd="4" destOrd="0" presId="urn:microsoft.com/office/officeart/2005/8/layout/gear1"/>
    <dgm:cxn modelId="{B952060E-CB87-469A-A28D-715A669FF3F0}" type="presParOf" srcId="{F956C041-D69D-4288-9A34-0E0004C22527}" destId="{E496BD19-796F-423D-988A-2EF553B24A19}" srcOrd="5" destOrd="0" presId="urn:microsoft.com/office/officeart/2005/8/layout/gear1"/>
    <dgm:cxn modelId="{0EAFFB1C-2C70-421B-90C9-6071E8EBEA6D}" type="presParOf" srcId="{F956C041-D69D-4288-9A34-0E0004C22527}" destId="{BC4EB1CE-4F80-4285-A3AD-5B081DBF177B}" srcOrd="6" destOrd="0" presId="urn:microsoft.com/office/officeart/2005/8/layout/gear1"/>
    <dgm:cxn modelId="{76090501-7081-4A09-99C1-41A79F2883EC}" type="presParOf" srcId="{F956C041-D69D-4288-9A34-0E0004C22527}" destId="{5F6494E8-0C27-481C-AA65-AE1650AD0F07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64EC7ED-841E-49B4-A294-3DF60AFB36E5}" type="doc">
      <dgm:prSet loTypeId="urn:microsoft.com/office/officeart/2005/8/layout/gear1" loCatId="cycle" qsTypeId="urn:microsoft.com/office/officeart/2005/8/quickstyle/simple5" qsCatId="simple" csTypeId="urn:microsoft.com/office/officeart/2005/8/colors/accent5_5" csCatId="accent5" phldr="1"/>
      <dgm:spPr/>
    </dgm:pt>
    <dgm:pt modelId="{2E9C1BFD-C76A-47F3-9A4B-CE0D59B1AC92}">
      <dgm:prSet phldrT="[Texto]" custT="1"/>
      <dgm:spPr>
        <a:gradFill rotWithShape="0">
          <a:gsLst>
            <a:gs pos="0">
              <a:srgbClr val="CC66FF"/>
            </a:gs>
            <a:gs pos="100000">
              <a:srgbClr val="D632CA"/>
            </a:gs>
          </a:gsLst>
        </a:gradFill>
      </dgm:spPr>
      <dgm:t>
        <a:bodyPr/>
        <a:lstStyle/>
        <a:p>
          <a:r>
            <a:rPr lang="es-CO" sz="1800" b="0" dirty="0">
              <a:solidFill>
                <a:schemeClr val="tx1"/>
              </a:solidFill>
            </a:rPr>
            <a:t>Isla de la inflación.</a:t>
          </a:r>
          <a:endParaRPr lang="es-CO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3D0823-A869-486A-91D5-44FCD48F8272}" type="parTrans" cxnId="{E6083B15-81F4-4641-8C3B-E2494461A8F6}">
      <dgm:prSet/>
      <dgm:spPr/>
      <dgm:t>
        <a:bodyPr/>
        <a:lstStyle/>
        <a:p>
          <a:endParaRPr lang="es-CO" sz="1800">
            <a:solidFill>
              <a:schemeClr val="tx1"/>
            </a:solidFill>
          </a:endParaRPr>
        </a:p>
      </dgm:t>
    </dgm:pt>
    <dgm:pt modelId="{B4BEEFC7-725F-4FF5-8DDA-0EE8D6C80E91}" type="sibTrans" cxnId="{E6083B15-81F4-4641-8C3B-E2494461A8F6}">
      <dgm:prSet/>
      <dgm:spPr>
        <a:gradFill rotWithShape="0">
          <a:gsLst>
            <a:gs pos="0">
              <a:srgbClr val="33CCFF"/>
            </a:gs>
            <a:gs pos="100000">
              <a:srgbClr val="00FFFF"/>
            </a:gs>
          </a:gsLst>
        </a:gradFill>
      </dgm:spPr>
      <dgm:t>
        <a:bodyPr/>
        <a:lstStyle/>
        <a:p>
          <a:endParaRPr lang="es-CO" sz="1800">
            <a:solidFill>
              <a:schemeClr val="tx1"/>
            </a:solidFill>
          </a:endParaRPr>
        </a:p>
      </dgm:t>
    </dgm:pt>
    <dgm:pt modelId="{9A6187DF-52B8-48EB-B43F-FC0F34092714}">
      <dgm:prSet phldrT="[Texto]" custT="1"/>
      <dgm:spPr>
        <a:gradFill rotWithShape="0">
          <a:gsLst>
            <a:gs pos="0">
              <a:srgbClr val="33CCFF"/>
            </a:gs>
            <a:gs pos="100000">
              <a:srgbClr val="00FFFF"/>
            </a:gs>
          </a:gsLst>
        </a:gradFill>
      </dgm:spPr>
      <dgm:t>
        <a:bodyPr/>
        <a:lstStyle/>
        <a:p>
          <a:endParaRPr lang="es-CO" sz="1800" b="0" dirty="0">
            <a:solidFill>
              <a:schemeClr val="tx1"/>
            </a:solidFill>
          </a:endParaRPr>
        </a:p>
        <a:p>
          <a:r>
            <a:rPr lang="es-CO" sz="1800" b="0" dirty="0">
              <a:solidFill>
                <a:schemeClr val="tx1"/>
              </a:solidFill>
            </a:rPr>
            <a:t>Memory Bank.</a:t>
          </a:r>
        </a:p>
        <a:p>
          <a:r>
            <a:rPr lang="es-CO" sz="1800" dirty="0"/>
            <a:t>.</a:t>
          </a:r>
          <a:endParaRPr lang="es-CO" sz="1800" dirty="0">
            <a:solidFill>
              <a:schemeClr val="tx1"/>
            </a:solidFill>
          </a:endParaRPr>
        </a:p>
      </dgm:t>
    </dgm:pt>
    <dgm:pt modelId="{D9D43BB4-F4B3-42DE-97B9-FB5696A30928}" type="parTrans" cxnId="{18B9343E-1BE9-4E23-9199-3E3A98302D76}">
      <dgm:prSet/>
      <dgm:spPr/>
      <dgm:t>
        <a:bodyPr/>
        <a:lstStyle/>
        <a:p>
          <a:endParaRPr lang="es-CO" sz="1800">
            <a:solidFill>
              <a:schemeClr val="tx1"/>
            </a:solidFill>
          </a:endParaRPr>
        </a:p>
      </dgm:t>
    </dgm:pt>
    <dgm:pt modelId="{B19A455C-B690-4D30-ADA7-6E2B69CF061A}" type="sibTrans" cxnId="{18B9343E-1BE9-4E23-9199-3E3A98302D76}">
      <dgm:prSet/>
      <dgm:spPr>
        <a:gradFill rotWithShape="0">
          <a:gsLst>
            <a:gs pos="0">
              <a:srgbClr val="D632CA"/>
            </a:gs>
            <a:gs pos="100000">
              <a:srgbClr val="CC66FF"/>
            </a:gs>
          </a:gsLst>
        </a:gradFill>
      </dgm:spPr>
      <dgm:t>
        <a:bodyPr/>
        <a:lstStyle/>
        <a:p>
          <a:endParaRPr lang="es-CO" sz="1800">
            <a:solidFill>
              <a:schemeClr val="tx1"/>
            </a:solidFill>
          </a:endParaRPr>
        </a:p>
      </dgm:t>
    </dgm:pt>
    <dgm:pt modelId="{F956C041-D69D-4288-9A34-0E0004C22527}" type="pres">
      <dgm:prSet presAssocID="{D64EC7ED-841E-49B4-A294-3DF60AFB36E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5B520DF-BF41-42A5-8815-454638060EB1}" type="pres">
      <dgm:prSet presAssocID="{2E9C1BFD-C76A-47F3-9A4B-CE0D59B1AC92}" presName="gear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C56507-7FDA-4474-90E8-B11F1FBBCCF4}" type="pres">
      <dgm:prSet presAssocID="{2E9C1BFD-C76A-47F3-9A4B-CE0D59B1AC92}" presName="gear1srcNode" presStyleLbl="node1" presStyleIdx="0" presStyleCnt="2"/>
      <dgm:spPr/>
      <dgm:t>
        <a:bodyPr/>
        <a:lstStyle/>
        <a:p>
          <a:endParaRPr lang="es-CO"/>
        </a:p>
      </dgm:t>
    </dgm:pt>
    <dgm:pt modelId="{5CDEC93B-DB4B-4ED4-B40B-FF6985A5EEB4}" type="pres">
      <dgm:prSet presAssocID="{2E9C1BFD-C76A-47F3-9A4B-CE0D59B1AC92}" presName="gear1dstNode" presStyleLbl="node1" presStyleIdx="0" presStyleCnt="2"/>
      <dgm:spPr/>
      <dgm:t>
        <a:bodyPr/>
        <a:lstStyle/>
        <a:p>
          <a:endParaRPr lang="es-CO"/>
        </a:p>
      </dgm:t>
    </dgm:pt>
    <dgm:pt modelId="{C9328DE6-D305-4980-92C7-E6BBF7E2424D}" type="pres">
      <dgm:prSet presAssocID="{9A6187DF-52B8-48EB-B43F-FC0F34092714}" presName="gear2" presStyleLbl="node1" presStyleIdx="1" presStyleCnt="2" custScaleX="117010" custScaleY="116195" custLinFactNeighborX="-9692" custLinFactNeighborY="-902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81C0477-F617-4A1A-9B0D-7109388B681D}" type="pres">
      <dgm:prSet presAssocID="{9A6187DF-52B8-48EB-B43F-FC0F34092714}" presName="gear2srcNode" presStyleLbl="node1" presStyleIdx="1" presStyleCnt="2"/>
      <dgm:spPr/>
      <dgm:t>
        <a:bodyPr/>
        <a:lstStyle/>
        <a:p>
          <a:endParaRPr lang="es-CO"/>
        </a:p>
      </dgm:t>
    </dgm:pt>
    <dgm:pt modelId="{E496BD19-796F-423D-988A-2EF553B24A19}" type="pres">
      <dgm:prSet presAssocID="{9A6187DF-52B8-48EB-B43F-FC0F34092714}" presName="gear2dstNode" presStyleLbl="node1" presStyleIdx="1" presStyleCnt="2"/>
      <dgm:spPr/>
      <dgm:t>
        <a:bodyPr/>
        <a:lstStyle/>
        <a:p>
          <a:endParaRPr lang="es-CO"/>
        </a:p>
      </dgm:t>
    </dgm:pt>
    <dgm:pt modelId="{BC4EB1CE-4F80-4285-A3AD-5B081DBF177B}" type="pres">
      <dgm:prSet presAssocID="{B4BEEFC7-725F-4FF5-8DDA-0EE8D6C80E91}" presName="connector1" presStyleLbl="sibTrans2D1" presStyleIdx="0" presStyleCnt="2"/>
      <dgm:spPr/>
      <dgm:t>
        <a:bodyPr/>
        <a:lstStyle/>
        <a:p>
          <a:endParaRPr lang="es-CO"/>
        </a:p>
      </dgm:t>
    </dgm:pt>
    <dgm:pt modelId="{5F6494E8-0C27-481C-AA65-AE1650AD0F07}" type="pres">
      <dgm:prSet presAssocID="{B19A455C-B690-4D30-ADA7-6E2B69CF061A}" presName="connector2" presStyleLbl="sibTrans2D1" presStyleIdx="1" presStyleCnt="2" custLinFactNeighborX="-16283" custLinFactNeighborY="-9473"/>
      <dgm:spPr/>
      <dgm:t>
        <a:bodyPr/>
        <a:lstStyle/>
        <a:p>
          <a:endParaRPr lang="es-CO"/>
        </a:p>
      </dgm:t>
    </dgm:pt>
  </dgm:ptLst>
  <dgm:cxnLst>
    <dgm:cxn modelId="{E6083B15-81F4-4641-8C3B-E2494461A8F6}" srcId="{D64EC7ED-841E-49B4-A294-3DF60AFB36E5}" destId="{2E9C1BFD-C76A-47F3-9A4B-CE0D59B1AC92}" srcOrd="0" destOrd="0" parTransId="{F13D0823-A869-486A-91D5-44FCD48F8272}" sibTransId="{B4BEEFC7-725F-4FF5-8DDA-0EE8D6C80E91}"/>
    <dgm:cxn modelId="{18B9343E-1BE9-4E23-9199-3E3A98302D76}" srcId="{D64EC7ED-841E-49B4-A294-3DF60AFB36E5}" destId="{9A6187DF-52B8-48EB-B43F-FC0F34092714}" srcOrd="1" destOrd="0" parTransId="{D9D43BB4-F4B3-42DE-97B9-FB5696A30928}" sibTransId="{B19A455C-B690-4D30-ADA7-6E2B69CF061A}"/>
    <dgm:cxn modelId="{9F8DB62D-81A6-48A1-96E7-0B48D1A5F1A1}" type="presOf" srcId="{B19A455C-B690-4D30-ADA7-6E2B69CF061A}" destId="{5F6494E8-0C27-481C-AA65-AE1650AD0F07}" srcOrd="0" destOrd="0" presId="urn:microsoft.com/office/officeart/2005/8/layout/gear1"/>
    <dgm:cxn modelId="{ADF36161-806E-4A4D-BC45-40F308FBFC98}" type="presOf" srcId="{B4BEEFC7-725F-4FF5-8DDA-0EE8D6C80E91}" destId="{BC4EB1CE-4F80-4285-A3AD-5B081DBF177B}" srcOrd="0" destOrd="0" presId="urn:microsoft.com/office/officeart/2005/8/layout/gear1"/>
    <dgm:cxn modelId="{34DBE547-A2A0-446D-8275-74B63790CF35}" type="presOf" srcId="{2E9C1BFD-C76A-47F3-9A4B-CE0D59B1AC92}" destId="{7AC56507-7FDA-4474-90E8-B11F1FBBCCF4}" srcOrd="1" destOrd="0" presId="urn:microsoft.com/office/officeart/2005/8/layout/gear1"/>
    <dgm:cxn modelId="{042FFE21-F201-40C7-9E50-F556C485E36F}" type="presOf" srcId="{9A6187DF-52B8-48EB-B43F-FC0F34092714}" destId="{881C0477-F617-4A1A-9B0D-7109388B681D}" srcOrd="1" destOrd="0" presId="urn:microsoft.com/office/officeart/2005/8/layout/gear1"/>
    <dgm:cxn modelId="{94BF6E8D-013F-4C9F-B8D8-BDE4A3BBFE06}" type="presOf" srcId="{2E9C1BFD-C76A-47F3-9A4B-CE0D59B1AC92}" destId="{35B520DF-BF41-42A5-8815-454638060EB1}" srcOrd="0" destOrd="0" presId="urn:microsoft.com/office/officeart/2005/8/layout/gear1"/>
    <dgm:cxn modelId="{620DEFCD-EECA-4E2B-BFB6-E615C5E6D0B4}" type="presOf" srcId="{9A6187DF-52B8-48EB-B43F-FC0F34092714}" destId="{E496BD19-796F-423D-988A-2EF553B24A19}" srcOrd="2" destOrd="0" presId="urn:microsoft.com/office/officeart/2005/8/layout/gear1"/>
    <dgm:cxn modelId="{2CA765E2-2C69-4750-931B-FBED9F8D9A49}" type="presOf" srcId="{2E9C1BFD-C76A-47F3-9A4B-CE0D59B1AC92}" destId="{5CDEC93B-DB4B-4ED4-B40B-FF6985A5EEB4}" srcOrd="2" destOrd="0" presId="urn:microsoft.com/office/officeart/2005/8/layout/gear1"/>
    <dgm:cxn modelId="{6B1739AD-3CFD-4099-91EB-18A70A230A11}" type="presOf" srcId="{9A6187DF-52B8-48EB-B43F-FC0F34092714}" destId="{C9328DE6-D305-4980-92C7-E6BBF7E2424D}" srcOrd="0" destOrd="0" presId="urn:microsoft.com/office/officeart/2005/8/layout/gear1"/>
    <dgm:cxn modelId="{52A3BBB1-6752-471F-81ED-B383559FFD63}" type="presOf" srcId="{D64EC7ED-841E-49B4-A294-3DF60AFB36E5}" destId="{F956C041-D69D-4288-9A34-0E0004C22527}" srcOrd="0" destOrd="0" presId="urn:microsoft.com/office/officeart/2005/8/layout/gear1"/>
    <dgm:cxn modelId="{FAAC2368-9B0D-4668-8C15-67716AD8BCB3}" type="presParOf" srcId="{F956C041-D69D-4288-9A34-0E0004C22527}" destId="{35B520DF-BF41-42A5-8815-454638060EB1}" srcOrd="0" destOrd="0" presId="urn:microsoft.com/office/officeart/2005/8/layout/gear1"/>
    <dgm:cxn modelId="{8D96988C-C05D-4350-9FDB-B2C80D85EE29}" type="presParOf" srcId="{F956C041-D69D-4288-9A34-0E0004C22527}" destId="{7AC56507-7FDA-4474-90E8-B11F1FBBCCF4}" srcOrd="1" destOrd="0" presId="urn:microsoft.com/office/officeart/2005/8/layout/gear1"/>
    <dgm:cxn modelId="{29B8E8A3-4765-4726-B776-0BB701C26225}" type="presParOf" srcId="{F956C041-D69D-4288-9A34-0E0004C22527}" destId="{5CDEC93B-DB4B-4ED4-B40B-FF6985A5EEB4}" srcOrd="2" destOrd="0" presId="urn:microsoft.com/office/officeart/2005/8/layout/gear1"/>
    <dgm:cxn modelId="{749C7441-C3D4-4D7D-8316-301C4FDC8529}" type="presParOf" srcId="{F956C041-D69D-4288-9A34-0E0004C22527}" destId="{C9328DE6-D305-4980-92C7-E6BBF7E2424D}" srcOrd="3" destOrd="0" presId="urn:microsoft.com/office/officeart/2005/8/layout/gear1"/>
    <dgm:cxn modelId="{7A4FEF7D-033E-42C3-9C78-B06374451338}" type="presParOf" srcId="{F956C041-D69D-4288-9A34-0E0004C22527}" destId="{881C0477-F617-4A1A-9B0D-7109388B681D}" srcOrd="4" destOrd="0" presId="urn:microsoft.com/office/officeart/2005/8/layout/gear1"/>
    <dgm:cxn modelId="{6D17D3AA-6E4C-409C-8B65-AFA9D58D95BE}" type="presParOf" srcId="{F956C041-D69D-4288-9A34-0E0004C22527}" destId="{E496BD19-796F-423D-988A-2EF553B24A19}" srcOrd="5" destOrd="0" presId="urn:microsoft.com/office/officeart/2005/8/layout/gear1"/>
    <dgm:cxn modelId="{02C6964A-DCE7-4F0A-BD93-A8FA1FC82DFE}" type="presParOf" srcId="{F956C041-D69D-4288-9A34-0E0004C22527}" destId="{BC4EB1CE-4F80-4285-A3AD-5B081DBF177B}" srcOrd="6" destOrd="0" presId="urn:microsoft.com/office/officeart/2005/8/layout/gear1"/>
    <dgm:cxn modelId="{1F52D33E-F95E-4ECD-947D-748CB738DC10}" type="presParOf" srcId="{F956C041-D69D-4288-9A34-0E0004C22527}" destId="{5F6494E8-0C27-481C-AA65-AE1650AD0F07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24E79F6-8759-44A0-9C04-8D226B36DBA0}" type="doc">
      <dgm:prSet loTypeId="urn:microsoft.com/office/officeart/2009/layout/CircleArrowProcess" loCatId="cycle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es-CO"/>
        </a:p>
      </dgm:t>
    </dgm:pt>
    <dgm:pt modelId="{DC9EA937-114F-4298-97A9-461334996256}">
      <dgm:prSet phldrT="[Texto]"/>
      <dgm:spPr/>
      <dgm:t>
        <a:bodyPr/>
        <a:lstStyle/>
        <a:p>
          <a:r>
            <a:rPr lang="es-CO" b="0" dirty="0">
              <a:latin typeface="+mn-lt"/>
              <a:cs typeface="Times New Roman" panose="02020603050405020304" pitchFamily="18" charset="0"/>
            </a:rPr>
            <a:t>Impacto Tecno Ambiental</a:t>
          </a:r>
          <a:endParaRPr lang="es-CO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182A22-B9D0-47F2-B7FC-9658753BFEE0}" type="parTrans" cxnId="{44EBFD04-D69F-4002-B93D-5D56A4ED599B}">
      <dgm:prSet/>
      <dgm:spPr/>
      <dgm:t>
        <a:bodyPr/>
        <a:lstStyle/>
        <a:p>
          <a:endParaRPr lang="es-CO"/>
        </a:p>
      </dgm:t>
    </dgm:pt>
    <dgm:pt modelId="{EBB70E83-B353-43A1-B32A-F5BF5685007B}" type="sibTrans" cxnId="{44EBFD04-D69F-4002-B93D-5D56A4ED599B}">
      <dgm:prSet/>
      <dgm:spPr/>
      <dgm:t>
        <a:bodyPr/>
        <a:lstStyle/>
        <a:p>
          <a:endParaRPr lang="es-CO"/>
        </a:p>
      </dgm:t>
    </dgm:pt>
    <dgm:pt modelId="{B7261692-2388-4FBA-8647-255845DC30E0}">
      <dgm:prSet phldrT="[Texto]"/>
      <dgm:spPr/>
      <dgm:t>
        <a:bodyPr/>
        <a:lstStyle/>
        <a:p>
          <a:r>
            <a:rPr lang="es-CO" b="0" dirty="0">
              <a:latin typeface="+mn-lt"/>
              <a:cs typeface="Times New Roman" panose="02020603050405020304" pitchFamily="18" charset="0"/>
            </a:rPr>
            <a:t>Impacto Socioeconómico</a:t>
          </a:r>
          <a:r>
            <a:rPr lang="es-CO" b="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gm:t>
    </dgm:pt>
    <dgm:pt modelId="{16F34C02-D603-42E3-B97C-F09F2BE6222D}" type="parTrans" cxnId="{0BFCAFB3-521F-4D36-9F67-3D8DB18EEFFB}">
      <dgm:prSet/>
      <dgm:spPr/>
      <dgm:t>
        <a:bodyPr/>
        <a:lstStyle/>
        <a:p>
          <a:endParaRPr lang="es-CO"/>
        </a:p>
      </dgm:t>
    </dgm:pt>
    <dgm:pt modelId="{09EF9FF1-2717-4DD6-AF5D-983F738BCACB}" type="sibTrans" cxnId="{0BFCAFB3-521F-4D36-9F67-3D8DB18EEFFB}">
      <dgm:prSet/>
      <dgm:spPr/>
      <dgm:t>
        <a:bodyPr/>
        <a:lstStyle/>
        <a:p>
          <a:endParaRPr lang="es-CO"/>
        </a:p>
      </dgm:t>
    </dgm:pt>
    <dgm:pt modelId="{1B756A80-E3C2-4621-8376-9B0A97F498ED}" type="pres">
      <dgm:prSet presAssocID="{324E79F6-8759-44A0-9C04-8D226B36DBA0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7187F119-C8C9-4B38-ADF3-9D593D32A199}" type="pres">
      <dgm:prSet presAssocID="{DC9EA937-114F-4298-97A9-461334996256}" presName="Accent1" presStyleCnt="0"/>
      <dgm:spPr/>
    </dgm:pt>
    <dgm:pt modelId="{7DFE7B8A-C68C-4AA8-A04B-970142396CE2}" type="pres">
      <dgm:prSet presAssocID="{DC9EA937-114F-4298-97A9-461334996256}" presName="Accent" presStyleLbl="node1" presStyleIdx="0" presStyleCnt="2" custScaleX="103538"/>
      <dgm:spPr/>
    </dgm:pt>
    <dgm:pt modelId="{04F4EA53-102E-48D1-B83A-4DAA759670FE}" type="pres">
      <dgm:prSet presAssocID="{DC9EA937-114F-4298-97A9-461334996256}" presName="Parent1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101F8F2-F4F6-4830-972B-E89965ECAEEA}" type="pres">
      <dgm:prSet presAssocID="{B7261692-2388-4FBA-8647-255845DC30E0}" presName="Accent2" presStyleCnt="0"/>
      <dgm:spPr/>
    </dgm:pt>
    <dgm:pt modelId="{84640A5A-67F2-4C77-8EE9-6582081E6BB7}" type="pres">
      <dgm:prSet presAssocID="{B7261692-2388-4FBA-8647-255845DC30E0}" presName="Accent" presStyleLbl="node1" presStyleIdx="1" presStyleCnt="2" custScaleX="105717"/>
      <dgm:spPr/>
    </dgm:pt>
    <dgm:pt modelId="{6BCB9E3C-C780-42A9-B791-5F284BE882AC}" type="pres">
      <dgm:prSet presAssocID="{B7261692-2388-4FBA-8647-255845DC30E0}" presName="Parent2" presStyleLbl="revTx" presStyleIdx="1" presStyleCnt="2" custScaleX="95849" custLinFactNeighborX="4821" custLinFactNeighborY="-3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44EBFD04-D69F-4002-B93D-5D56A4ED599B}" srcId="{324E79F6-8759-44A0-9C04-8D226B36DBA0}" destId="{DC9EA937-114F-4298-97A9-461334996256}" srcOrd="0" destOrd="0" parTransId="{C6182A22-B9D0-47F2-B7FC-9658753BFEE0}" sibTransId="{EBB70E83-B353-43A1-B32A-F5BF5685007B}"/>
    <dgm:cxn modelId="{0BFCAFB3-521F-4D36-9F67-3D8DB18EEFFB}" srcId="{324E79F6-8759-44A0-9C04-8D226B36DBA0}" destId="{B7261692-2388-4FBA-8647-255845DC30E0}" srcOrd="1" destOrd="0" parTransId="{16F34C02-D603-42E3-B97C-F09F2BE6222D}" sibTransId="{09EF9FF1-2717-4DD6-AF5D-983F738BCACB}"/>
    <dgm:cxn modelId="{CDEDE630-D03D-4ADE-9FEF-A940D9F44296}" type="presOf" srcId="{324E79F6-8759-44A0-9C04-8D226B36DBA0}" destId="{1B756A80-E3C2-4621-8376-9B0A97F498ED}" srcOrd="0" destOrd="0" presId="urn:microsoft.com/office/officeart/2009/layout/CircleArrowProcess"/>
    <dgm:cxn modelId="{1594D2F0-4C81-49B9-B7C7-5438077197CA}" type="presOf" srcId="{DC9EA937-114F-4298-97A9-461334996256}" destId="{04F4EA53-102E-48D1-B83A-4DAA759670FE}" srcOrd="0" destOrd="0" presId="urn:microsoft.com/office/officeart/2009/layout/CircleArrowProcess"/>
    <dgm:cxn modelId="{BA1186E6-BF11-48CF-83D9-4BABAC0EF8FF}" type="presOf" srcId="{B7261692-2388-4FBA-8647-255845DC30E0}" destId="{6BCB9E3C-C780-42A9-B791-5F284BE882AC}" srcOrd="0" destOrd="0" presId="urn:microsoft.com/office/officeart/2009/layout/CircleArrowProcess"/>
    <dgm:cxn modelId="{785CB2A0-B9FD-46A2-B322-24FD5522EB78}" type="presParOf" srcId="{1B756A80-E3C2-4621-8376-9B0A97F498ED}" destId="{7187F119-C8C9-4B38-ADF3-9D593D32A199}" srcOrd="0" destOrd="0" presId="urn:microsoft.com/office/officeart/2009/layout/CircleArrowProcess"/>
    <dgm:cxn modelId="{91FC04F2-81E3-4893-ABDD-0322AE70B971}" type="presParOf" srcId="{7187F119-C8C9-4B38-ADF3-9D593D32A199}" destId="{7DFE7B8A-C68C-4AA8-A04B-970142396CE2}" srcOrd="0" destOrd="0" presId="urn:microsoft.com/office/officeart/2009/layout/CircleArrowProcess"/>
    <dgm:cxn modelId="{EF1CBE93-D8E4-4252-BF50-E6397E202FC7}" type="presParOf" srcId="{1B756A80-E3C2-4621-8376-9B0A97F498ED}" destId="{04F4EA53-102E-48D1-B83A-4DAA759670FE}" srcOrd="1" destOrd="0" presId="urn:microsoft.com/office/officeart/2009/layout/CircleArrowProcess"/>
    <dgm:cxn modelId="{818BA81D-5490-4B9D-A370-99FB91B89385}" type="presParOf" srcId="{1B756A80-E3C2-4621-8376-9B0A97F498ED}" destId="{C101F8F2-F4F6-4830-972B-E89965ECAEEA}" srcOrd="2" destOrd="0" presId="urn:microsoft.com/office/officeart/2009/layout/CircleArrowProcess"/>
    <dgm:cxn modelId="{ABDDF26E-C7D1-46F3-8FEE-1FEED1CCE55E}" type="presParOf" srcId="{C101F8F2-F4F6-4830-972B-E89965ECAEEA}" destId="{84640A5A-67F2-4C77-8EE9-6582081E6BB7}" srcOrd="0" destOrd="0" presId="urn:microsoft.com/office/officeart/2009/layout/CircleArrowProcess"/>
    <dgm:cxn modelId="{16909DD1-009A-474F-948B-17F2E2B14BD1}" type="presParOf" srcId="{1B756A80-E3C2-4621-8376-9B0A97F498ED}" destId="{6BCB9E3C-C780-42A9-B791-5F284BE882AC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6EE5F-37D4-43BD-8FCE-8D672B3E8C53}">
      <dsp:nvSpPr>
        <dsp:cNvPr id="0" name=""/>
        <dsp:cNvSpPr/>
      </dsp:nvSpPr>
      <dsp:spPr>
        <a:xfrm>
          <a:off x="2137634" y="0"/>
          <a:ext cx="2553443" cy="1418579"/>
        </a:xfrm>
        <a:prstGeom prst="roundRect">
          <a:avLst>
            <a:gd name="adj" fmla="val 10000"/>
          </a:avLst>
        </a:prstGeom>
        <a:solidFill>
          <a:schemeClr val="accent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Virtual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Estudiantes de 10° y 11°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Colegios</a:t>
          </a:r>
        </a:p>
      </dsp:txBody>
      <dsp:txXfrm>
        <a:off x="2179183" y="41549"/>
        <a:ext cx="2470345" cy="1335481"/>
      </dsp:txXfrm>
    </dsp:sp>
    <dsp:sp modelId="{851FBF59-D7F1-4855-B3A8-815F240B282B}">
      <dsp:nvSpPr>
        <dsp:cNvPr id="0" name=""/>
        <dsp:cNvSpPr/>
      </dsp:nvSpPr>
      <dsp:spPr>
        <a:xfrm rot="5402846">
          <a:off x="3147491" y="1454044"/>
          <a:ext cx="531967" cy="638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>
            <a:solidFill>
              <a:schemeClr val="tx1"/>
            </a:solidFill>
          </a:endParaRPr>
        </a:p>
      </dsp:txBody>
      <dsp:txXfrm rot="-5400000">
        <a:off x="3222033" y="1507240"/>
        <a:ext cx="383016" cy="372377"/>
      </dsp:txXfrm>
    </dsp:sp>
    <dsp:sp modelId="{1C5F8DEF-3F08-4DD3-91F7-3561321176A2}">
      <dsp:nvSpPr>
        <dsp:cNvPr id="0" name=""/>
        <dsp:cNvSpPr/>
      </dsp:nvSpPr>
      <dsp:spPr>
        <a:xfrm>
          <a:off x="1447055" y="2127869"/>
          <a:ext cx="3931077" cy="1418579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353209"/>
            <a:satOff val="-8812"/>
            <a:lumOff val="3083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Conocer y aprender sobre temas financieros y como manejar sus cuentas.</a:t>
          </a:r>
        </a:p>
      </dsp:txBody>
      <dsp:txXfrm>
        <a:off x="1488604" y="2169418"/>
        <a:ext cx="3847979" cy="1335481"/>
      </dsp:txXfrm>
    </dsp:sp>
    <dsp:sp modelId="{3476A3DF-FCA8-418E-A47E-ABC3A5720775}">
      <dsp:nvSpPr>
        <dsp:cNvPr id="0" name=""/>
        <dsp:cNvSpPr/>
      </dsp:nvSpPr>
      <dsp:spPr>
        <a:xfrm rot="5400000">
          <a:off x="3146610" y="3581913"/>
          <a:ext cx="531967" cy="638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552001"/>
            <a:satOff val="-11215"/>
            <a:lumOff val="366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>
            <a:solidFill>
              <a:schemeClr val="tx1"/>
            </a:solidFill>
          </a:endParaRPr>
        </a:p>
      </dsp:txBody>
      <dsp:txXfrm rot="-5400000">
        <a:off x="3221086" y="3635109"/>
        <a:ext cx="383016" cy="372377"/>
      </dsp:txXfrm>
    </dsp:sp>
    <dsp:sp modelId="{14E28863-535F-4030-BC9B-800754E8C81E}">
      <dsp:nvSpPr>
        <dsp:cNvPr id="0" name=""/>
        <dsp:cNvSpPr/>
      </dsp:nvSpPr>
      <dsp:spPr>
        <a:xfrm>
          <a:off x="2135872" y="4255739"/>
          <a:ext cx="2553443" cy="1418579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353209"/>
            <a:satOff val="-8812"/>
            <a:lumOff val="3083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MEJORAR LA CALIDAD DE VIDA .</a:t>
          </a:r>
        </a:p>
      </dsp:txBody>
      <dsp:txXfrm>
        <a:off x="2177421" y="4297288"/>
        <a:ext cx="2470345" cy="13354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520DF-BF41-42A5-8815-454638060EB1}">
      <dsp:nvSpPr>
        <dsp:cNvPr id="0" name=""/>
        <dsp:cNvSpPr/>
      </dsp:nvSpPr>
      <dsp:spPr>
        <a:xfrm>
          <a:off x="4395353" y="1996163"/>
          <a:ext cx="3136828" cy="3136828"/>
        </a:xfrm>
        <a:prstGeom prst="gear9">
          <a:avLst/>
        </a:prstGeom>
        <a:gradFill rotWithShape="0">
          <a:gsLst>
            <a:gs pos="0">
              <a:srgbClr val="00FFFF"/>
            </a:gs>
            <a:gs pos="100000">
              <a:srgbClr val="33CCFF"/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alpha val="90000"/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>
              <a:solidFill>
                <a:schemeClr val="tx1"/>
              </a:solidFill>
            </a:rPr>
            <a:t>Cómo ser un buen comprador y tener prioridades</a:t>
          </a:r>
          <a:r>
            <a:rPr lang="es-CO" sz="1800" kern="1200" dirty="0"/>
            <a:t>.</a:t>
          </a:r>
          <a:endParaRPr lang="es-CO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25995" y="2730950"/>
        <a:ext cx="1875544" cy="1612394"/>
      </dsp:txXfrm>
    </dsp:sp>
    <dsp:sp modelId="{C9328DE6-D305-4980-92C7-E6BBF7E2424D}">
      <dsp:nvSpPr>
        <dsp:cNvPr id="0" name=""/>
        <dsp:cNvSpPr/>
      </dsp:nvSpPr>
      <dsp:spPr>
        <a:xfrm>
          <a:off x="2155156" y="864087"/>
          <a:ext cx="2669383" cy="2650790"/>
        </a:xfrm>
        <a:prstGeom prst="gear6">
          <a:avLst/>
        </a:prstGeom>
        <a:gradFill rotWithShape="0">
          <a:gsLst>
            <a:gs pos="0">
              <a:srgbClr val="CC66FF"/>
            </a:gs>
            <a:gs pos="100000">
              <a:srgbClr val="D632CA"/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alpha val="90000"/>
              <a:hueOff val="0"/>
              <a:satOff val="0"/>
              <a:lumOff val="0"/>
              <a:alphaOff val="-4000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>
              <a:solidFill>
                <a:schemeClr val="tx1"/>
              </a:solidFill>
            </a:rPr>
            <a:t>El arte de ahorrar.</a:t>
          </a:r>
        </a:p>
      </dsp:txBody>
      <dsp:txXfrm>
        <a:off x="2825203" y="1535465"/>
        <a:ext cx="1329289" cy="1308034"/>
      </dsp:txXfrm>
    </dsp:sp>
    <dsp:sp modelId="{BC4EB1CE-4F80-4285-A3AD-5B081DBF177B}">
      <dsp:nvSpPr>
        <dsp:cNvPr id="0" name=""/>
        <dsp:cNvSpPr/>
      </dsp:nvSpPr>
      <dsp:spPr>
        <a:xfrm>
          <a:off x="4588109" y="1436424"/>
          <a:ext cx="3858298" cy="3858298"/>
        </a:xfrm>
        <a:prstGeom prst="circularArrow">
          <a:avLst>
            <a:gd name="adj1" fmla="val 4878"/>
            <a:gd name="adj2" fmla="val 312630"/>
            <a:gd name="adj3" fmla="val 3240640"/>
            <a:gd name="adj4" fmla="val 15092992"/>
            <a:gd name="adj5" fmla="val 5691"/>
          </a:avLst>
        </a:prstGeom>
        <a:gradFill rotWithShape="0">
          <a:gsLst>
            <a:gs pos="0">
              <a:srgbClr val="CC66FF"/>
            </a:gs>
            <a:gs pos="100000">
              <a:srgbClr val="D632CA"/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shade val="90000"/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F6494E8-0C27-481C-AA65-AE1650AD0F07}">
      <dsp:nvSpPr>
        <dsp:cNvPr id="0" name=""/>
        <dsp:cNvSpPr/>
      </dsp:nvSpPr>
      <dsp:spPr>
        <a:xfrm>
          <a:off x="1691255" y="467132"/>
          <a:ext cx="2917250" cy="291725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rgbClr val="33CCFF"/>
            </a:gs>
            <a:gs pos="100000">
              <a:srgbClr val="00FFFF"/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shade val="90000"/>
              <a:hueOff val="-295622"/>
              <a:satOff val="-23847"/>
              <a:lumOff val="41194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520DF-BF41-42A5-8815-454638060EB1}">
      <dsp:nvSpPr>
        <dsp:cNvPr id="0" name=""/>
        <dsp:cNvSpPr/>
      </dsp:nvSpPr>
      <dsp:spPr>
        <a:xfrm>
          <a:off x="4395353" y="1996163"/>
          <a:ext cx="3136828" cy="3136828"/>
        </a:xfrm>
        <a:prstGeom prst="gear9">
          <a:avLst/>
        </a:prstGeom>
        <a:gradFill rotWithShape="0">
          <a:gsLst>
            <a:gs pos="0">
              <a:srgbClr val="33CCFF"/>
            </a:gs>
            <a:gs pos="100000">
              <a:srgbClr val="00FFFF"/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alpha val="90000"/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>
              <a:solidFill>
                <a:schemeClr val="tx1"/>
              </a:solidFill>
            </a:rPr>
            <a:t>Cómo manejar una tarjeta de crédito y tener un buen uso de la vida crediticia.</a:t>
          </a:r>
          <a:endParaRPr lang="es-CO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25995" y="2730950"/>
        <a:ext cx="1875544" cy="1612394"/>
      </dsp:txXfrm>
    </dsp:sp>
    <dsp:sp modelId="{C9328DE6-D305-4980-92C7-E6BBF7E2424D}">
      <dsp:nvSpPr>
        <dsp:cNvPr id="0" name=""/>
        <dsp:cNvSpPr/>
      </dsp:nvSpPr>
      <dsp:spPr>
        <a:xfrm>
          <a:off x="2155156" y="864087"/>
          <a:ext cx="2669383" cy="2650790"/>
        </a:xfrm>
        <a:prstGeom prst="gear6">
          <a:avLst/>
        </a:prstGeom>
        <a:gradFill rotWithShape="0">
          <a:gsLst>
            <a:gs pos="0">
              <a:srgbClr val="D632CA"/>
            </a:gs>
            <a:gs pos="100000">
              <a:srgbClr val="CC66FF"/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alpha val="90000"/>
              <a:hueOff val="0"/>
              <a:satOff val="0"/>
              <a:lumOff val="0"/>
              <a:alphaOff val="-4000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>
              <a:solidFill>
                <a:schemeClr val="tx1"/>
              </a:solidFill>
            </a:rPr>
            <a:t>Cómo evitar gastar dinero.</a:t>
          </a:r>
        </a:p>
      </dsp:txBody>
      <dsp:txXfrm>
        <a:off x="2825203" y="1535465"/>
        <a:ext cx="1329289" cy="1308034"/>
      </dsp:txXfrm>
    </dsp:sp>
    <dsp:sp modelId="{BC4EB1CE-4F80-4285-A3AD-5B081DBF177B}">
      <dsp:nvSpPr>
        <dsp:cNvPr id="0" name=""/>
        <dsp:cNvSpPr/>
      </dsp:nvSpPr>
      <dsp:spPr>
        <a:xfrm>
          <a:off x="4588109" y="1436424"/>
          <a:ext cx="3858298" cy="3858298"/>
        </a:xfrm>
        <a:prstGeom prst="circularArrow">
          <a:avLst>
            <a:gd name="adj1" fmla="val 4878"/>
            <a:gd name="adj2" fmla="val 312630"/>
            <a:gd name="adj3" fmla="val 3240640"/>
            <a:gd name="adj4" fmla="val 15092992"/>
            <a:gd name="adj5" fmla="val 5691"/>
          </a:avLst>
        </a:prstGeom>
        <a:gradFill rotWithShape="0">
          <a:gsLst>
            <a:gs pos="0">
              <a:srgbClr val="D632CA"/>
            </a:gs>
            <a:gs pos="100000">
              <a:srgbClr val="CC66FF"/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shade val="90000"/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F6494E8-0C27-481C-AA65-AE1650AD0F07}">
      <dsp:nvSpPr>
        <dsp:cNvPr id="0" name=""/>
        <dsp:cNvSpPr/>
      </dsp:nvSpPr>
      <dsp:spPr>
        <a:xfrm>
          <a:off x="1691255" y="467132"/>
          <a:ext cx="2917250" cy="291725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rgbClr val="33CCFF"/>
            </a:gs>
            <a:gs pos="100000">
              <a:srgbClr val="00FFFF"/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shade val="90000"/>
              <a:hueOff val="-295622"/>
              <a:satOff val="-23847"/>
              <a:lumOff val="41194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520DF-BF41-42A5-8815-454638060EB1}">
      <dsp:nvSpPr>
        <dsp:cNvPr id="0" name=""/>
        <dsp:cNvSpPr/>
      </dsp:nvSpPr>
      <dsp:spPr>
        <a:xfrm>
          <a:off x="4395353" y="1996163"/>
          <a:ext cx="3136828" cy="3136828"/>
        </a:xfrm>
        <a:prstGeom prst="gear9">
          <a:avLst/>
        </a:prstGeom>
        <a:gradFill rotWithShape="0">
          <a:gsLst>
            <a:gs pos="0">
              <a:srgbClr val="D632CA"/>
            </a:gs>
            <a:gs pos="100000">
              <a:srgbClr val="CC66FF"/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alpha val="90000"/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>
              <a:solidFill>
                <a:schemeClr val="tx1"/>
              </a:solidFill>
            </a:rPr>
            <a:t>tasas y tarifas de productos de colocación y captación.</a:t>
          </a:r>
          <a:endParaRPr lang="es-CO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25995" y="2730950"/>
        <a:ext cx="1875544" cy="1612394"/>
      </dsp:txXfrm>
    </dsp:sp>
    <dsp:sp modelId="{C9328DE6-D305-4980-92C7-E6BBF7E2424D}">
      <dsp:nvSpPr>
        <dsp:cNvPr id="0" name=""/>
        <dsp:cNvSpPr/>
      </dsp:nvSpPr>
      <dsp:spPr>
        <a:xfrm>
          <a:off x="2155156" y="864087"/>
          <a:ext cx="2669383" cy="2650790"/>
        </a:xfrm>
        <a:prstGeom prst="gear6">
          <a:avLst/>
        </a:prstGeom>
        <a:gradFill rotWithShape="0">
          <a:gsLst>
            <a:gs pos="0">
              <a:srgbClr val="33CCFF"/>
            </a:gs>
            <a:gs pos="100000">
              <a:srgbClr val="00FFFF"/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alpha val="90000"/>
              <a:hueOff val="0"/>
              <a:satOff val="0"/>
              <a:lumOff val="0"/>
              <a:alphaOff val="-4000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>
              <a:solidFill>
                <a:schemeClr val="tx1"/>
              </a:solidFill>
            </a:rPr>
            <a:t>mundo financiero.</a:t>
          </a:r>
        </a:p>
      </dsp:txBody>
      <dsp:txXfrm>
        <a:off x="2825203" y="1535465"/>
        <a:ext cx="1329289" cy="1308034"/>
      </dsp:txXfrm>
    </dsp:sp>
    <dsp:sp modelId="{BC4EB1CE-4F80-4285-A3AD-5B081DBF177B}">
      <dsp:nvSpPr>
        <dsp:cNvPr id="0" name=""/>
        <dsp:cNvSpPr/>
      </dsp:nvSpPr>
      <dsp:spPr>
        <a:xfrm>
          <a:off x="4588109" y="1436424"/>
          <a:ext cx="3858298" cy="3858298"/>
        </a:xfrm>
        <a:prstGeom prst="circularArrow">
          <a:avLst>
            <a:gd name="adj1" fmla="val 4878"/>
            <a:gd name="adj2" fmla="val 312630"/>
            <a:gd name="adj3" fmla="val 3240640"/>
            <a:gd name="adj4" fmla="val 15092992"/>
            <a:gd name="adj5" fmla="val 5691"/>
          </a:avLst>
        </a:prstGeom>
        <a:gradFill rotWithShape="0">
          <a:gsLst>
            <a:gs pos="0">
              <a:srgbClr val="33CCFF"/>
            </a:gs>
            <a:gs pos="100000">
              <a:srgbClr val="00FFFF"/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shade val="90000"/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F6494E8-0C27-481C-AA65-AE1650AD0F07}">
      <dsp:nvSpPr>
        <dsp:cNvPr id="0" name=""/>
        <dsp:cNvSpPr/>
      </dsp:nvSpPr>
      <dsp:spPr>
        <a:xfrm>
          <a:off x="1691255" y="467132"/>
          <a:ext cx="2917250" cy="291725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rgbClr val="CC66FF"/>
            </a:gs>
            <a:gs pos="100000">
              <a:srgbClr val="D632CA"/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shade val="90000"/>
              <a:hueOff val="-295622"/>
              <a:satOff val="-23847"/>
              <a:lumOff val="41194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520DF-BF41-42A5-8815-454638060EB1}">
      <dsp:nvSpPr>
        <dsp:cNvPr id="0" name=""/>
        <dsp:cNvSpPr/>
      </dsp:nvSpPr>
      <dsp:spPr>
        <a:xfrm>
          <a:off x="4395353" y="1996163"/>
          <a:ext cx="3136828" cy="3136828"/>
        </a:xfrm>
        <a:prstGeom prst="gear9">
          <a:avLst/>
        </a:prstGeom>
        <a:gradFill rotWithShape="0">
          <a:gsLst>
            <a:gs pos="0">
              <a:srgbClr val="CC66FF"/>
            </a:gs>
            <a:gs pos="100000">
              <a:srgbClr val="D632CA"/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alpha val="90000"/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0" kern="1200" dirty="0">
              <a:solidFill>
                <a:schemeClr val="tx1"/>
              </a:solidFill>
            </a:rPr>
            <a:t>Isla de la inflación.</a:t>
          </a:r>
          <a:endParaRPr lang="es-CO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25995" y="2730950"/>
        <a:ext cx="1875544" cy="1612394"/>
      </dsp:txXfrm>
    </dsp:sp>
    <dsp:sp modelId="{C9328DE6-D305-4980-92C7-E6BBF7E2424D}">
      <dsp:nvSpPr>
        <dsp:cNvPr id="0" name=""/>
        <dsp:cNvSpPr/>
      </dsp:nvSpPr>
      <dsp:spPr>
        <a:xfrm>
          <a:off x="2155156" y="864087"/>
          <a:ext cx="2669383" cy="2650790"/>
        </a:xfrm>
        <a:prstGeom prst="gear6">
          <a:avLst/>
        </a:prstGeom>
        <a:gradFill rotWithShape="0">
          <a:gsLst>
            <a:gs pos="0">
              <a:srgbClr val="33CCFF"/>
            </a:gs>
            <a:gs pos="100000">
              <a:srgbClr val="00FFFF"/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alpha val="90000"/>
              <a:hueOff val="0"/>
              <a:satOff val="0"/>
              <a:lumOff val="0"/>
              <a:alphaOff val="-4000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b="0" kern="1200" dirty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0" kern="1200" dirty="0">
              <a:solidFill>
                <a:schemeClr val="tx1"/>
              </a:solidFill>
            </a:rPr>
            <a:t>Memory Bank.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/>
            <a:t>.</a:t>
          </a:r>
          <a:endParaRPr lang="es-CO" sz="1800" kern="1200" dirty="0">
            <a:solidFill>
              <a:schemeClr val="tx1"/>
            </a:solidFill>
          </a:endParaRPr>
        </a:p>
      </dsp:txBody>
      <dsp:txXfrm>
        <a:off x="2825203" y="1535465"/>
        <a:ext cx="1329289" cy="1308034"/>
      </dsp:txXfrm>
    </dsp:sp>
    <dsp:sp modelId="{BC4EB1CE-4F80-4285-A3AD-5B081DBF177B}">
      <dsp:nvSpPr>
        <dsp:cNvPr id="0" name=""/>
        <dsp:cNvSpPr/>
      </dsp:nvSpPr>
      <dsp:spPr>
        <a:xfrm>
          <a:off x="4588109" y="1436424"/>
          <a:ext cx="3858298" cy="3858298"/>
        </a:xfrm>
        <a:prstGeom prst="circularArrow">
          <a:avLst>
            <a:gd name="adj1" fmla="val 4878"/>
            <a:gd name="adj2" fmla="val 312630"/>
            <a:gd name="adj3" fmla="val 3240640"/>
            <a:gd name="adj4" fmla="val 15092992"/>
            <a:gd name="adj5" fmla="val 5691"/>
          </a:avLst>
        </a:prstGeom>
        <a:gradFill rotWithShape="0">
          <a:gsLst>
            <a:gs pos="0">
              <a:srgbClr val="33CCFF"/>
            </a:gs>
            <a:gs pos="100000">
              <a:srgbClr val="00FFFF"/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shade val="90000"/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F6494E8-0C27-481C-AA65-AE1650AD0F07}">
      <dsp:nvSpPr>
        <dsp:cNvPr id="0" name=""/>
        <dsp:cNvSpPr/>
      </dsp:nvSpPr>
      <dsp:spPr>
        <a:xfrm>
          <a:off x="1691255" y="467132"/>
          <a:ext cx="2917250" cy="291725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rgbClr val="D632CA"/>
            </a:gs>
            <a:gs pos="100000">
              <a:srgbClr val="CC66FF"/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shade val="90000"/>
              <a:hueOff val="-295622"/>
              <a:satOff val="-23847"/>
              <a:lumOff val="41194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F63BE-F610-44D7-B8B7-44BFA6288C07}" type="datetimeFigureOut">
              <a:rPr lang="es-CO" smtClean="0"/>
              <a:t>24/11/2019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A018A-B85F-49EC-8FA9-A5B4E553F49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0796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018A-B85F-49EC-8FA9-A5B4E553F496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1748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A018A-B85F-49EC-8FA9-A5B4E553F496}" type="slidenum">
              <a:rPr lang="es-CO" smtClean="0"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0618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1A2B6DF-2E7E-4BFC-BAAE-9289636A136D}" type="datetimeFigureOut">
              <a:rPr lang="es-CO" smtClean="0"/>
              <a:t>24/11/2019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3F4E-2674-4CA6-8624-375314014DE4}" type="slidenum">
              <a:rPr lang="es-CO" smtClean="0"/>
              <a:t>‹Nº›</a:t>
            </a:fld>
            <a:endParaRPr lang="es-CO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091305"/>
      </p:ext>
    </p:extLst>
  </p:cSld>
  <p:clrMapOvr>
    <a:masterClrMapping/>
  </p:clrMapOvr>
  <p:transition spd="slow"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B6DF-2E7E-4BFC-BAAE-9289636A136D}" type="datetimeFigureOut">
              <a:rPr lang="es-CO" smtClean="0"/>
              <a:t>24/11/2019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3F4E-2674-4CA6-8624-375314014D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205808"/>
      </p:ext>
    </p:extLst>
  </p:cSld>
  <p:clrMapOvr>
    <a:masterClrMapping/>
  </p:clrMapOvr>
  <p:transition spd="slow" advTm="3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B6DF-2E7E-4BFC-BAAE-9289636A136D}" type="datetimeFigureOut">
              <a:rPr lang="es-CO" smtClean="0"/>
              <a:t>24/11/2019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3F4E-2674-4CA6-8624-375314014DE4}" type="slidenum">
              <a:rPr lang="es-CO" smtClean="0"/>
              <a:t>‹Nº›</a:t>
            </a:fld>
            <a:endParaRPr lang="es-CO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3832152"/>
      </p:ext>
    </p:extLst>
  </p:cSld>
  <p:clrMapOvr>
    <a:masterClrMapping/>
  </p:clrMapOvr>
  <p:transition spd="slow" advTm="3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B6DF-2E7E-4BFC-BAAE-9289636A136D}" type="datetimeFigureOut">
              <a:rPr lang="es-CO" smtClean="0"/>
              <a:t>24/11/2019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3F4E-2674-4CA6-8624-375314014D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2942080"/>
      </p:ext>
    </p:extLst>
  </p:cSld>
  <p:clrMapOvr>
    <a:masterClrMapping/>
  </p:clrMapOvr>
  <p:transition spd="slow" advTm="3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B6DF-2E7E-4BFC-BAAE-9289636A136D}" type="datetimeFigureOut">
              <a:rPr lang="es-CO" smtClean="0"/>
              <a:t>24/11/2019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3F4E-2674-4CA6-8624-375314014DE4}" type="slidenum">
              <a:rPr lang="es-CO" smtClean="0"/>
              <a:t>‹Nº›</a:t>
            </a:fld>
            <a:endParaRPr lang="es-CO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144141"/>
      </p:ext>
    </p:extLst>
  </p:cSld>
  <p:clrMapOvr>
    <a:masterClrMapping/>
  </p:clrMapOvr>
  <p:transition spd="slow" advTm="3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B6DF-2E7E-4BFC-BAAE-9289636A136D}" type="datetimeFigureOut">
              <a:rPr lang="es-CO" smtClean="0"/>
              <a:t>24/11/2019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3F4E-2674-4CA6-8624-375314014D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30049352"/>
      </p:ext>
    </p:extLst>
  </p:cSld>
  <p:clrMapOvr>
    <a:masterClrMapping/>
  </p:clrMapOvr>
  <p:transition spd="slow"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B6DF-2E7E-4BFC-BAAE-9289636A136D}" type="datetimeFigureOut">
              <a:rPr lang="es-CO" smtClean="0"/>
              <a:t>24/11/2019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3F4E-2674-4CA6-8624-375314014D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5831675"/>
      </p:ext>
    </p:extLst>
  </p:cSld>
  <p:clrMapOvr>
    <a:masterClrMapping/>
  </p:clrMapOvr>
  <p:transition spd="slow"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B6DF-2E7E-4BFC-BAAE-9289636A136D}" type="datetimeFigureOut">
              <a:rPr lang="es-CO" smtClean="0"/>
              <a:t>24/11/2019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3F4E-2674-4CA6-8624-375314014D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7059330"/>
      </p:ext>
    </p:extLst>
  </p:cSld>
  <p:clrMapOvr>
    <a:masterClrMapping/>
  </p:clrMapOvr>
  <p:transition spd="slow"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B6DF-2E7E-4BFC-BAAE-9289636A136D}" type="datetimeFigureOut">
              <a:rPr lang="es-CO" smtClean="0"/>
              <a:t>24/11/2019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3F4E-2674-4CA6-8624-375314014D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5038833"/>
      </p:ext>
    </p:extLst>
  </p:cSld>
  <p:clrMapOvr>
    <a:masterClrMapping/>
  </p:clrMapOvr>
  <p:transition spd="slow"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B6DF-2E7E-4BFC-BAAE-9289636A136D}" type="datetimeFigureOut">
              <a:rPr lang="es-CO" smtClean="0"/>
              <a:t>24/11/2019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3F4E-2674-4CA6-8624-375314014D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6216312"/>
      </p:ext>
    </p:extLst>
  </p:cSld>
  <p:clrMapOvr>
    <a:masterClrMapping/>
  </p:clrMapOvr>
  <p:transition spd="slow" advTm="3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B6DF-2E7E-4BFC-BAAE-9289636A136D}" type="datetimeFigureOut">
              <a:rPr lang="es-CO" smtClean="0"/>
              <a:t>24/11/2019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3F4E-2674-4CA6-8624-375314014DE4}" type="slidenum">
              <a:rPr lang="es-CO" smtClean="0"/>
              <a:t>‹Nº›</a:t>
            </a:fld>
            <a:endParaRPr lang="es-CO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5447907"/>
      </p:ext>
    </p:extLst>
  </p:cSld>
  <p:clrMapOvr>
    <a:masterClrMapping/>
  </p:clrMapOvr>
  <p:transition spd="slow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1A2B6DF-2E7E-4BFC-BAAE-9289636A136D}" type="datetimeFigureOut">
              <a:rPr lang="es-CO" smtClean="0"/>
              <a:t>24/11/2019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A523F4E-2674-4CA6-8624-375314014DE4}" type="slidenum">
              <a:rPr lang="es-CO" smtClean="0"/>
              <a:t>‹Nº›</a:t>
            </a:fld>
            <a:endParaRPr lang="es-CO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742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ransition spd="slow" advTm="3000">
    <p:push dir="u"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5.xml"/><Relationship Id="rId12" Type="http://schemas.openxmlformats.org/officeDocument/2006/relationships/image" Target="../media/image6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5.jpeg"/><Relationship Id="rId5" Type="http://schemas.openxmlformats.org/officeDocument/2006/relationships/diagramLayout" Target="../diagrams/layout5.xml"/><Relationship Id="rId10" Type="http://schemas.openxmlformats.org/officeDocument/2006/relationships/image" Target="../media/image21.jpeg"/><Relationship Id="rId4" Type="http://schemas.openxmlformats.org/officeDocument/2006/relationships/diagramData" Target="../diagrams/data5.xml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3.png"/><Relationship Id="rId7" Type="http://schemas.openxmlformats.org/officeDocument/2006/relationships/diagramColors" Target="../diagrams/colors6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11" Type="http://schemas.openxmlformats.org/officeDocument/2006/relationships/image" Target="../media/image5.jpeg"/><Relationship Id="rId5" Type="http://schemas.openxmlformats.org/officeDocument/2006/relationships/diagramLayout" Target="../diagrams/layout6.xml"/><Relationship Id="rId10" Type="http://schemas.openxmlformats.org/officeDocument/2006/relationships/image" Target="../media/image25.jpeg"/><Relationship Id="rId4" Type="http://schemas.openxmlformats.org/officeDocument/2006/relationships/diagramData" Target="../diagrams/data6.xml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7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26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8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29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media1.m4a"/><Relationship Id="rId7" Type="http://schemas.openxmlformats.org/officeDocument/2006/relationships/image" Target="../media/image5.jpeg"/><Relationship Id="rId2" Type="http://schemas.microsoft.com/office/2007/relationships/media" Target="../media/media1.m4a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audio" Target="../media/media2.m4a"/><Relationship Id="rId7" Type="http://schemas.openxmlformats.org/officeDocument/2006/relationships/image" Target="../media/image9.jpeg"/><Relationship Id="rId2" Type="http://schemas.microsoft.com/office/2007/relationships/media" Target="../media/media2.m4a"/><Relationship Id="rId1" Type="http://schemas.openxmlformats.org/officeDocument/2006/relationships/tags" Target="../tags/tag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jpe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10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audio" Target="../media/media4.m4a"/><Relationship Id="rId7" Type="http://schemas.openxmlformats.org/officeDocument/2006/relationships/image" Target="../media/image6.png"/><Relationship Id="rId2" Type="http://schemas.microsoft.com/office/2007/relationships/media" Target="../media/media4.m4a"/><Relationship Id="rId1" Type="http://schemas.openxmlformats.org/officeDocument/2006/relationships/tags" Target="../tags/tag3.xml"/><Relationship Id="rId6" Type="http://schemas.openxmlformats.org/officeDocument/2006/relationships/image" Target="../media/image5.jpeg"/><Relationship Id="rId5" Type="http://schemas.openxmlformats.org/officeDocument/2006/relationships/image" Target="../media/image12.jp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audio" Target="../media/media5.m4a"/><Relationship Id="rId7" Type="http://schemas.openxmlformats.org/officeDocument/2006/relationships/diagramQuickStyle" Target="../diagrams/quickStyle1.xml"/><Relationship Id="rId2" Type="http://schemas.microsoft.com/office/2007/relationships/media" Target="../media/media5.m4a"/><Relationship Id="rId1" Type="http://schemas.openxmlformats.org/officeDocument/2006/relationships/tags" Target="../tags/tag4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6.png"/><Relationship Id="rId5" Type="http://schemas.openxmlformats.org/officeDocument/2006/relationships/diagramData" Target="../diagrams/data1.xml"/><Relationship Id="rId10" Type="http://schemas.openxmlformats.org/officeDocument/2006/relationships/image" Target="../media/image5.jpeg"/><Relationship Id="rId4" Type="http://schemas.openxmlformats.org/officeDocument/2006/relationships/slideLayout" Target="../slideLayouts/slideLayout2.xml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2.xml"/><Relationship Id="rId12" Type="http://schemas.openxmlformats.org/officeDocument/2006/relationships/image" Target="../media/image6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15.png"/><Relationship Id="rId5" Type="http://schemas.openxmlformats.org/officeDocument/2006/relationships/diagramLayout" Target="../diagrams/layout2.xml"/><Relationship Id="rId10" Type="http://schemas.openxmlformats.org/officeDocument/2006/relationships/image" Target="../media/image5.jpeg"/><Relationship Id="rId4" Type="http://schemas.openxmlformats.org/officeDocument/2006/relationships/diagramData" Target="../diagrams/data2.xml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3.xml"/><Relationship Id="rId12" Type="http://schemas.openxmlformats.org/officeDocument/2006/relationships/image" Target="../media/image6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diagramQuickStyle" Target="../diagrams/quickStyle3.xml"/><Relationship Id="rId11" Type="http://schemas.openxmlformats.org/officeDocument/2006/relationships/image" Target="../media/image5.jpeg"/><Relationship Id="rId5" Type="http://schemas.openxmlformats.org/officeDocument/2006/relationships/diagramLayout" Target="../diagrams/layout3.xml"/><Relationship Id="rId10" Type="http://schemas.openxmlformats.org/officeDocument/2006/relationships/image" Target="../media/image17.png"/><Relationship Id="rId4" Type="http://schemas.openxmlformats.org/officeDocument/2006/relationships/diagramData" Target="../diagrams/data3.xml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4.xml"/><Relationship Id="rId12" Type="http://schemas.openxmlformats.org/officeDocument/2006/relationships/image" Target="../media/image6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diagramQuickStyle" Target="../diagrams/quickStyle4.xml"/><Relationship Id="rId11" Type="http://schemas.openxmlformats.org/officeDocument/2006/relationships/image" Target="../media/image5.jpeg"/><Relationship Id="rId5" Type="http://schemas.openxmlformats.org/officeDocument/2006/relationships/diagramLayout" Target="../diagrams/layout4.xml"/><Relationship Id="rId10" Type="http://schemas.openxmlformats.org/officeDocument/2006/relationships/image" Target="../media/image19.jpeg"/><Relationship Id="rId4" Type="http://schemas.openxmlformats.org/officeDocument/2006/relationships/diagramData" Target="../diagrams/data4.xml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http://www.sologif.net/Celebraciones/Fuegos-Artificiales/fuegos-artificiales-0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3361" y="1484065"/>
            <a:ext cx="1895475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www.sologif.net/Celebraciones/Fuegos-Artificiales/fuegos-artificiales-0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53" y="1201245"/>
            <a:ext cx="1895475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666" y="504270"/>
            <a:ext cx="6440557" cy="5534167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11081178-9081-4182-8A23-343662C0F8FC}"/>
              </a:ext>
            </a:extLst>
          </p:cNvPr>
          <p:cNvSpPr/>
          <p:nvPr/>
        </p:nvSpPr>
        <p:spPr>
          <a:xfrm>
            <a:off x="7366250" y="508024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dirty="0"/>
              <a:t>SANDRA PATRICIA MANRIQUE AYALA </a:t>
            </a:r>
          </a:p>
          <a:p>
            <a:r>
              <a:rPr lang="es-CO" dirty="0"/>
              <a:t>LIZETH RINCON RATIVA </a:t>
            </a:r>
          </a:p>
          <a:p>
            <a:r>
              <a:rPr lang="es-CO" dirty="0"/>
              <a:t>VALENTINA SALAMANCA BURGOS</a:t>
            </a:r>
          </a:p>
          <a:p>
            <a:r>
              <a:rPr lang="es-CO" dirty="0"/>
              <a:t>LUIS ANGEL JIMENEZ CALLEJAS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="" xmlns:a16="http://schemas.microsoft.com/office/drawing/2014/main" id="{1A47DA46-14C2-4AD7-8461-669611868A73}"/>
              </a:ext>
            </a:extLst>
          </p:cNvPr>
          <p:cNvSpPr txBox="1"/>
          <p:nvPr/>
        </p:nvSpPr>
        <p:spPr>
          <a:xfrm>
            <a:off x="8547541" y="6178005"/>
            <a:ext cx="169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11/12/2019</a:t>
            </a:r>
          </a:p>
        </p:txBody>
      </p:sp>
    </p:spTree>
    <p:extLst>
      <p:ext uri="{BB962C8B-B14F-4D97-AF65-F5344CB8AC3E}">
        <p14:creationId xmlns:p14="http://schemas.microsoft.com/office/powerpoint/2010/main" val="5947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5000">
        <p:push dir="u"/>
      </p:transition>
    </mc:Choice>
    <mc:Fallback xmlns="">
      <p:transition spd="slow" advTm="5000">
        <p:push dir="u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336498602"/>
              </p:ext>
            </p:extLst>
          </p:nvPr>
        </p:nvGraphicFramePr>
        <p:xfrm>
          <a:off x="873850" y="541876"/>
          <a:ext cx="9361040" cy="5703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4 Imagen" descr="http://www.entornointeligente.com/images-noticias/2015/12/PER---Realizan-ferias-para-promover-matr-cula-gratuita-y-sin-obst-culos-en-colegios-p-blicos-gonzalo-morales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17" y="3926541"/>
            <a:ext cx="3619183" cy="2457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5 Imagen" descr="https://www.ecb.europa.eu/ecb/educational/shared/img/island_400.es.jpg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635" y="253365"/>
            <a:ext cx="2856192" cy="2418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412" y="5213445"/>
            <a:ext cx="1577790" cy="1482161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829703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s://encrypted-tbn3.gstatic.com/images?q=tbn:ANd9GcSFfAfSf70bYANNyYzYYJoEfgikFbiaz38OkuOiuja1C5_3UJe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549" y="459903"/>
            <a:ext cx="3211079" cy="2860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35579">
            <a:off x="545655" y="455919"/>
            <a:ext cx="2840181" cy="3075096"/>
          </a:xfrm>
          <a:prstGeom prst="rect">
            <a:avLst/>
          </a:prstGeom>
        </p:spPr>
      </p:pic>
      <p:graphicFrame>
        <p:nvGraphicFramePr>
          <p:cNvPr id="12" name="Diagrama 1"/>
          <p:cNvGraphicFramePr/>
          <p:nvPr>
            <p:extLst>
              <p:ext uri="{D42A27DB-BD31-4B8C-83A1-F6EECF244321}">
                <p14:modId xmlns:p14="http://schemas.microsoft.com/office/powerpoint/2010/main" val="3595111367"/>
              </p:ext>
            </p:extLst>
          </p:nvPr>
        </p:nvGraphicFramePr>
        <p:xfrm>
          <a:off x="1307902" y="678226"/>
          <a:ext cx="9037367" cy="55615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AutoShape 2" descr="Resultado de imagen para IMPACTO TECNOLOGICO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" name="AutoShape 4" descr="Resultado de imagen para IMPACTO TECNOLOGICO"/>
          <p:cNvSpPr>
            <a:spLocks noChangeAspect="1" noChangeArrowheads="1"/>
          </p:cNvSpPr>
          <p:nvPr/>
        </p:nvSpPr>
        <p:spPr bwMode="auto">
          <a:xfrm>
            <a:off x="307975" y="15875"/>
            <a:ext cx="296863" cy="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" name="AutoShape 6" descr="Resultado de imagen para IMPACTO TECNOLOGICO"/>
          <p:cNvSpPr>
            <a:spLocks noChangeAspect="1" noChangeArrowheads="1"/>
          </p:cNvSpPr>
          <p:nvPr/>
        </p:nvSpPr>
        <p:spPr bwMode="auto">
          <a:xfrm>
            <a:off x="460375" y="168275"/>
            <a:ext cx="296863" cy="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7176" name="Picture 8" descr="http://4.bp.blogspot.com/-Qf5tvVLXGHc/VaekhIG4k9I/AAAAAAAAABo/8zFKU4UjYH0/s1600/Medios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4268960"/>
            <a:ext cx="2813503" cy="164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miguelvaquera.files.wordpress.com/2012/11/impacto-tecnologia-educacion-estudiantes-internet-redes-sociales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1004">
            <a:off x="7868475" y="3600863"/>
            <a:ext cx="2334253" cy="2141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412" y="5213445"/>
            <a:ext cx="1577790" cy="1482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387397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34617" y="829994"/>
            <a:ext cx="9546762" cy="899333"/>
          </a:xfrm>
        </p:spPr>
        <p:txBody>
          <a:bodyPr>
            <a:normAutofit/>
          </a:bodyPr>
          <a:lstStyle/>
          <a:p>
            <a:r>
              <a:rPr lang="es-CO" b="1" dirty="0" smtClean="0"/>
              <a:t>Modelo empresarial:</a:t>
            </a:r>
            <a:endParaRPr lang="es-CO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2954" y="5255648"/>
            <a:ext cx="1577790" cy="1482161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FA2B7DF4-BC9F-4F7B-B390-670F6061EE28}"/>
              </a:ext>
            </a:extLst>
          </p:cNvPr>
          <p:cNvSpPr/>
          <p:nvPr/>
        </p:nvSpPr>
        <p:spPr>
          <a:xfrm>
            <a:off x="734957" y="2272203"/>
            <a:ext cx="517304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-"/>
            </a:pPr>
            <a:r>
              <a:rPr lang="es-CO" dirty="0"/>
              <a:t>Se podrá obtener el producto a través de la página web o redes sociales.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s-CO" dirty="0"/>
              <a:t>alianza con el ministerio de educación colegios privados y bancos para el beneficio de los estudiantes en pro para el crecimiento económico del país       </a:t>
            </a:r>
          </a:p>
          <a:p>
            <a:pPr marL="342900" lvl="0" indent="-342900">
              <a:buFont typeface="Symbol" panose="05050102010706020507" pitchFamily="18" charset="2"/>
              <a:buChar char="-"/>
            </a:pPr>
            <a:r>
              <a:rPr lang="es-CO" dirty="0"/>
              <a:t>Promover la cátedra financiera en los colegios.</a:t>
            </a:r>
          </a:p>
          <a:p>
            <a:pPr marL="342900" lvl="0" indent="-342900">
              <a:buFont typeface="Symbol" panose="05050102010706020507" pitchFamily="18" charset="2"/>
              <a:buChar char="-"/>
            </a:pPr>
            <a:r>
              <a:rPr lang="es-CO" dirty="0" err="1"/>
              <a:t>Tendra</a:t>
            </a:r>
            <a:r>
              <a:rPr lang="es-CO" dirty="0"/>
              <a:t> un costo de $7000 pesos por alumno.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s-CO" dirty="0"/>
              <a:t>Al ser una idea novedosa se pueda expandir a nivel nacional </a:t>
            </a:r>
          </a:p>
          <a:p>
            <a:pPr marL="342900" lvl="0" indent="-342900">
              <a:buFont typeface="Symbol" panose="05050102010706020507" pitchFamily="18" charset="2"/>
              <a:buChar char="-"/>
            </a:pPr>
            <a:endParaRPr lang="es-CO" dirty="0"/>
          </a:p>
          <a:p>
            <a:pPr lvl="0"/>
            <a:endParaRPr lang="es-CO" dirty="0"/>
          </a:p>
        </p:txBody>
      </p:sp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0E60BFC4-CA9F-4647-92D3-9AAE060945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64697">
            <a:off x="7967267" y="1072338"/>
            <a:ext cx="3777017" cy="266568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03466C78-D807-4154-9A2B-60AE7DB0F8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5834" y="3529584"/>
            <a:ext cx="2548126" cy="2671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717784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412" y="5213445"/>
            <a:ext cx="1577790" cy="1482161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sp>
        <p:nvSpPr>
          <p:cNvPr id="5" name="Título 3">
            <a:extLst>
              <a:ext uri="{FF2B5EF4-FFF2-40B4-BE49-F238E27FC236}">
                <a16:creationId xmlns="" xmlns:a16="http://schemas.microsoft.com/office/drawing/2014/main" id="{0631F707-BE52-494B-9507-DC16DE9DE21B}"/>
              </a:ext>
            </a:extLst>
          </p:cNvPr>
          <p:cNvSpPr txBox="1">
            <a:spLocks/>
          </p:cNvSpPr>
          <p:nvPr/>
        </p:nvSpPr>
        <p:spPr>
          <a:xfrm>
            <a:off x="1176528" y="737616"/>
            <a:ext cx="10652760" cy="1482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 err="1" smtClean="0">
                <a:solidFill>
                  <a:schemeClr val="tx1"/>
                </a:solidFill>
              </a:rPr>
              <a:t>Enfoque</a:t>
            </a:r>
            <a:r>
              <a:rPr lang="en-US" sz="5400" b="1" dirty="0" smtClean="0">
                <a:solidFill>
                  <a:schemeClr val="tx1"/>
                </a:solidFill>
              </a:rPr>
              <a:t> y </a:t>
            </a:r>
            <a:r>
              <a:rPr lang="en-US" sz="5400" b="1" dirty="0" err="1" smtClean="0">
                <a:solidFill>
                  <a:schemeClr val="tx1"/>
                </a:solidFill>
              </a:rPr>
              <a:t>estrategia</a:t>
            </a:r>
            <a:r>
              <a:rPr lang="en-US" sz="5400" b="1" dirty="0" smtClean="0">
                <a:solidFill>
                  <a:schemeClr val="tx1"/>
                </a:solidFill>
              </a:rPr>
              <a:t> de </a:t>
            </a:r>
            <a:r>
              <a:rPr lang="en-US" sz="5400" b="1" dirty="0" err="1" smtClean="0">
                <a:solidFill>
                  <a:schemeClr val="tx1"/>
                </a:solidFill>
              </a:rPr>
              <a:t>mercado</a:t>
            </a:r>
            <a:endParaRPr lang="es-CO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016" y="2013044"/>
            <a:ext cx="9227120" cy="432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319881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412" y="5213445"/>
            <a:ext cx="1577790" cy="1482161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DEE20BC1-5D8C-4540-83C8-78D1AC9F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521208"/>
            <a:ext cx="9720072" cy="1078992"/>
          </a:xfrm>
        </p:spPr>
        <p:txBody>
          <a:bodyPr/>
          <a:lstStyle/>
          <a:p>
            <a:r>
              <a:rPr lang="es-CO" dirty="0"/>
              <a:t>Competidores</a:t>
            </a:r>
          </a:p>
        </p:txBody>
      </p:sp>
      <p:pic>
        <p:nvPicPr>
          <p:cNvPr id="4098" name="Picture 2" descr="Related image">
            <a:extLst>
              <a:ext uri="{FF2B5EF4-FFF2-40B4-BE49-F238E27FC236}">
                <a16:creationId xmlns="" xmlns:a16="http://schemas.microsoft.com/office/drawing/2014/main" id="{E1890138-1D36-4628-941B-3FC9F796F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426464"/>
            <a:ext cx="7763255" cy="491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61202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sologif.net/Celebraciones/Fuegos-Artificiales/fuegos-artificiales-0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24" y="874702"/>
            <a:ext cx="2743200" cy="3069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sologif.net/Celebraciones/Fuegos-Artificiales/fuegos-artificiales-0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788" y="1688820"/>
            <a:ext cx="2430464" cy="342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 rot="20971288">
            <a:off x="2128652" y="4705993"/>
            <a:ext cx="65480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600" b="1" dirty="0">
                <a:solidFill>
                  <a:schemeClr val="tx2"/>
                </a:solidFill>
                <a:latin typeface="+mj-lt"/>
              </a:rPr>
              <a:t>GRACIAS</a:t>
            </a:r>
          </a:p>
        </p:txBody>
      </p:sp>
      <p:sp>
        <p:nvSpPr>
          <p:cNvPr id="2" name="AutoShape 4" descr="Resultado de imagen para bbv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" name="AutoShape 6" descr="Resultado de imagen para bbv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" name="AutoShape 8" descr="Resultado de imagen para bbv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8387" y="4988362"/>
            <a:ext cx="1577790" cy="1482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633742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PRODUCTO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67896" y="2465657"/>
            <a:ext cx="3863662" cy="2366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CO" sz="3200" dirty="0"/>
              <a:t>Diseñar una aplicación educativa  en donde sea fácil  adquirir educación financiera, confiable y de fácil uso.</a:t>
            </a:r>
          </a:p>
          <a:p>
            <a:pPr marL="0" lvl="0" indent="0">
              <a:buNone/>
            </a:pPr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1948" y="1335268"/>
            <a:ext cx="4354657" cy="426842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412" y="5213445"/>
            <a:ext cx="1577790" cy="1482161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9297432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novarisformacion.com/pluginfile.php/232/course/overviewfiles/emple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250" y="1606245"/>
            <a:ext cx="4264025" cy="1935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eriodismoobjetivo.com/wp-content/uploads/2013/08/J%C3%B3venes-www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4229">
            <a:off x="545538" y="3674881"/>
            <a:ext cx="2875425" cy="185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1.gstatic.com/images?q=tbn:ANd9GcTEN91-hHf2eal5usLMrLY8QP1zdxBiQ41GmKGNzlZS-pEej_ICI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1598">
            <a:off x="3923434" y="4155435"/>
            <a:ext cx="3094393" cy="2116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412" y="5213445"/>
            <a:ext cx="1577790" cy="1482161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CB49091F-915A-4C3E-8090-574F4904E59E}"/>
              </a:ext>
            </a:extLst>
          </p:cNvPr>
          <p:cNvSpPr txBox="1"/>
          <p:nvPr/>
        </p:nvSpPr>
        <p:spPr>
          <a:xfrm>
            <a:off x="7300579" y="1305341"/>
            <a:ext cx="358675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-"/>
            </a:pPr>
            <a:r>
              <a:rPr lang="es-CO" dirty="0"/>
              <a:t>fortalecimientos del sector económico en nuestro país </a:t>
            </a:r>
          </a:p>
          <a:p>
            <a:pPr marL="342900" lvl="0" indent="-342900">
              <a:buFont typeface="Symbol" panose="05050102010706020507" pitchFamily="18" charset="2"/>
              <a:buChar char="-"/>
            </a:pPr>
            <a:r>
              <a:rPr lang="es-CO" dirty="0"/>
              <a:t>Que los estudiantes mejoren sus conocimientos frente al tema de educación financiera.</a:t>
            </a:r>
          </a:p>
          <a:p>
            <a:pPr marL="342900" lvl="0" indent="-342900">
              <a:buFont typeface="Symbol" panose="05050102010706020507" pitchFamily="18" charset="2"/>
              <a:buChar char="-"/>
            </a:pPr>
            <a:r>
              <a:rPr lang="es-CO" dirty="0"/>
              <a:t>ofrecer a los estudiantes de una manera óptima información adecuada que los motive a mantener una buena estabilidad económica.</a:t>
            </a:r>
          </a:p>
          <a:p>
            <a:pPr marL="342900" lvl="0" indent="-342900">
              <a:buFont typeface="Symbol" panose="05050102010706020507" pitchFamily="18" charset="2"/>
              <a:buChar char="-"/>
            </a:pPr>
            <a:r>
              <a:rPr lang="es-CO" dirty="0"/>
              <a:t>actividades dinámicas y tecnológicas</a:t>
            </a:r>
          </a:p>
          <a:p>
            <a:endParaRPr lang="es-CO" dirty="0"/>
          </a:p>
        </p:txBody>
      </p:sp>
      <p:sp>
        <p:nvSpPr>
          <p:cNvPr id="5" name="Título 4">
            <a:extLst>
              <a:ext uri="{FF2B5EF4-FFF2-40B4-BE49-F238E27FC236}">
                <a16:creationId xmlns="" xmlns:a16="http://schemas.microsoft.com/office/drawing/2014/main" id="{6ADAC5B7-7B79-4BD9-BFCD-4C5A46D6B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/>
              <a:t>Analisis</a:t>
            </a:r>
            <a:r>
              <a:rPr lang="es-CO" dirty="0"/>
              <a:t> del entorno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9478010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80329" y="683400"/>
            <a:ext cx="9250418" cy="978127"/>
          </a:xfrm>
        </p:spPr>
        <p:txBody>
          <a:bodyPr>
            <a:normAutofit/>
          </a:bodyPr>
          <a:lstStyle/>
          <a:p>
            <a:r>
              <a:rPr lang="es-CO" dirty="0"/>
              <a:t>Problema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412" y="5213445"/>
            <a:ext cx="1577790" cy="1482161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sp>
        <p:nvSpPr>
          <p:cNvPr id="7" name="Marcador de contenido 6">
            <a:extLst>
              <a:ext uri="{FF2B5EF4-FFF2-40B4-BE49-F238E27FC236}">
                <a16:creationId xmlns="" xmlns:a16="http://schemas.microsoft.com/office/drawing/2014/main" id="{8E42C050-5666-46E5-9789-83807A73E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344" y="2093976"/>
            <a:ext cx="4995672" cy="3209544"/>
          </a:xfrm>
        </p:spPr>
        <p:txBody>
          <a:bodyPr/>
          <a:lstStyle/>
          <a:p>
            <a:r>
              <a:rPr lang="es-CO" dirty="0"/>
              <a:t>la poca educación financiera en los estudiantes de los grados de Colombia</a:t>
            </a:r>
          </a:p>
          <a:p>
            <a:r>
              <a:rPr lang="es-CO" dirty="0"/>
              <a:t>Tiene como características la falta de enseñanza por parte del gobierno y el poco interés de los estudiantes</a:t>
            </a:r>
          </a:p>
        </p:txBody>
      </p:sp>
      <p:pic>
        <p:nvPicPr>
          <p:cNvPr id="1026" name="Picture 2" descr="Image result for desconocimiento">
            <a:extLst>
              <a:ext uri="{FF2B5EF4-FFF2-40B4-BE49-F238E27FC236}">
                <a16:creationId xmlns="" xmlns:a16="http://schemas.microsoft.com/office/drawing/2014/main" id="{D5246508-70CF-4D4B-B4D4-45C2EEB48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880" y="832892"/>
            <a:ext cx="3717036" cy="247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falta de interes">
            <a:extLst>
              <a:ext uri="{FF2B5EF4-FFF2-40B4-BE49-F238E27FC236}">
                <a16:creationId xmlns="" xmlns:a16="http://schemas.microsoft.com/office/drawing/2014/main" id="{EA6685F3-90C5-4016-9519-4275A1391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884" y="3698748"/>
            <a:ext cx="3353943" cy="1794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884545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07.jpg"/>
          <p:cNvPicPr>
            <a:picLocks noGrp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20699" y="691450"/>
            <a:ext cx="6220376" cy="4868102"/>
          </a:xfrm>
          <a:prstGeom prst="rect">
            <a:avLst/>
          </a:prstGeom>
          <a:ln/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412" y="5213445"/>
            <a:ext cx="1577790" cy="1482161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pic>
        <p:nvPicPr>
          <p:cNvPr id="3074" name="Picture 2" descr="pisa 2012">
            <a:extLst>
              <a:ext uri="{FF2B5EF4-FFF2-40B4-BE49-F238E27FC236}">
                <a16:creationId xmlns="" xmlns:a16="http://schemas.microsoft.com/office/drawing/2014/main" id="{AEB7ACF2-40A1-41D2-BF70-26772662DE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074" y="1088136"/>
            <a:ext cx="5054685" cy="3633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70190504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6 Diagrama"/>
          <p:cNvGraphicFramePr/>
          <p:nvPr>
            <p:extLst>
              <p:ext uri="{D42A27DB-BD31-4B8C-83A1-F6EECF244321}">
                <p14:modId xmlns:p14="http://schemas.microsoft.com/office/powerpoint/2010/main" val="3337137894"/>
              </p:ext>
            </p:extLst>
          </p:nvPr>
        </p:nvGraphicFramePr>
        <p:xfrm>
          <a:off x="875730" y="392091"/>
          <a:ext cx="6825189" cy="5674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Llamada de flecha a la izquierda 2"/>
          <p:cNvSpPr/>
          <p:nvPr/>
        </p:nvSpPr>
        <p:spPr>
          <a:xfrm rot="21004777">
            <a:off x="6335365" y="1353937"/>
            <a:ext cx="5030938" cy="3986026"/>
          </a:xfrm>
          <a:prstGeom prst="leftArrowCallout">
            <a:avLst>
              <a:gd name="adj1" fmla="val 18495"/>
              <a:gd name="adj2" fmla="val 13941"/>
              <a:gd name="adj3" fmla="val 29554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>
                <a:solidFill>
                  <a:schemeClr val="tx1"/>
                </a:solidFill>
              </a:rPr>
              <a:t> </a:t>
            </a:r>
          </a:p>
          <a:p>
            <a:pPr algn="ctr"/>
            <a:r>
              <a:rPr lang="es-CO" sz="2000" dirty="0">
                <a:solidFill>
                  <a:schemeClr val="tx1"/>
                </a:solidFill>
              </a:rPr>
              <a:t>Es un servicio lúdico realizado para estudiantes de las instituciones educativas con el fin de enseñarles distintas temáticas sobre educación financiera.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875730" y="802006"/>
            <a:ext cx="59167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5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EDUFIN</a:t>
            </a:r>
          </a:p>
          <a:p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412" y="5213445"/>
            <a:ext cx="1577790" cy="1482161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40625190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Graphic spid="5" grpId="0">
        <p:bldAsOne/>
      </p:bldGraphic>
      <p:bldP spid="6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3"/>
          <p:cNvGraphicFramePr/>
          <p:nvPr>
            <p:extLst>
              <p:ext uri="{D42A27DB-BD31-4B8C-83A1-F6EECF244321}">
                <p14:modId xmlns:p14="http://schemas.microsoft.com/office/powerpoint/2010/main" val="1730835692"/>
              </p:ext>
            </p:extLst>
          </p:nvPr>
        </p:nvGraphicFramePr>
        <p:xfrm>
          <a:off x="1053145" y="496650"/>
          <a:ext cx="9361040" cy="5703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7 Imagen" descr="http://lacurioteca.com/wp-content/uploads/2015/09/ahorrar-681x511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4559">
            <a:off x="886237" y="3905689"/>
            <a:ext cx="2574686" cy="2265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412" y="5213445"/>
            <a:ext cx="1577790" cy="1482161"/>
          </a:xfrm>
          <a:prstGeom prst="rect">
            <a:avLst/>
          </a:prstGeom>
        </p:spPr>
      </p:pic>
      <p:pic>
        <p:nvPicPr>
          <p:cNvPr id="4098" name="Picture 2" descr="Resultado de imagen para el arte de ahorrar virtual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277" y="641026"/>
            <a:ext cx="2118208" cy="424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405719" y="805218"/>
            <a:ext cx="56501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/>
              <a:t>FACTOR INNOVACION</a:t>
            </a:r>
            <a:endParaRPr lang="es-CO" sz="2000" b="1" dirty="0"/>
          </a:p>
        </p:txBody>
      </p:sp>
    </p:spTree>
    <p:extLst>
      <p:ext uri="{BB962C8B-B14F-4D97-AF65-F5344CB8AC3E}">
        <p14:creationId xmlns:p14="http://schemas.microsoft.com/office/powerpoint/2010/main" val="285373347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220050911"/>
              </p:ext>
            </p:extLst>
          </p:nvPr>
        </p:nvGraphicFramePr>
        <p:xfrm>
          <a:off x="720015" y="421285"/>
          <a:ext cx="9361040" cy="5703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4 Imagen" descr="http://laestrella.com.pa/media/news/image/54790_800x600_crop_54261a4229aa3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31823">
            <a:off x="875830" y="3865091"/>
            <a:ext cx="3378990" cy="25257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 descr="Resultado de imagen para como evitar gastar diner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9314">
            <a:off x="8596156" y="585583"/>
            <a:ext cx="3112063" cy="2220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412" y="5213445"/>
            <a:ext cx="1577790" cy="1482161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921804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837410420"/>
              </p:ext>
            </p:extLst>
          </p:nvPr>
        </p:nvGraphicFramePr>
        <p:xfrm>
          <a:off x="482207" y="460792"/>
          <a:ext cx="9361040" cy="5703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4 Imagen" descr="http://www.manthra.ec/wp-content/uploads/2014/03/Educacion_Financiera_video-icon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0671">
            <a:off x="573170" y="3795765"/>
            <a:ext cx="2972655" cy="2641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0" name="Picture 2" descr="Imagen relacionad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573" y="306939"/>
            <a:ext cx="3519954" cy="1944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412" y="5213445"/>
            <a:ext cx="1577790" cy="1482161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33912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Graphic spid="4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.5|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5|1.2|1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3524</TotalTime>
  <Words>285</Words>
  <Application>Microsoft Office PowerPoint</Application>
  <PresentationFormat>Panorámica</PresentationFormat>
  <Paragraphs>47</Paragraphs>
  <Slides>15</Slides>
  <Notes>2</Notes>
  <HiddenSlides>0</HiddenSlides>
  <MMClips>12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Calibri</vt:lpstr>
      <vt:lpstr>Symbol</vt:lpstr>
      <vt:lpstr>Times New Roman</vt:lpstr>
      <vt:lpstr>Tw Cen MT</vt:lpstr>
      <vt:lpstr>Tw Cen MT Condensed</vt:lpstr>
      <vt:lpstr>Wingdings 3</vt:lpstr>
      <vt:lpstr>Integral</vt:lpstr>
      <vt:lpstr>Presentación de PowerPoint</vt:lpstr>
      <vt:lpstr>PRODUCTO</vt:lpstr>
      <vt:lpstr>Analisis del entorno</vt:lpstr>
      <vt:lpstr>Problema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Modelo empresarial:</vt:lpstr>
      <vt:lpstr>Presentación de PowerPoint</vt:lpstr>
      <vt:lpstr>Competidores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ELLA Y YO</dc:creator>
  <cp:lastModifiedBy>Usuario de Windows</cp:lastModifiedBy>
  <cp:revision>92</cp:revision>
  <dcterms:created xsi:type="dcterms:W3CDTF">2016-07-11T13:48:53Z</dcterms:created>
  <dcterms:modified xsi:type="dcterms:W3CDTF">2019-11-24T05:31:53Z</dcterms:modified>
</cp:coreProperties>
</file>