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5" r:id="rId6"/>
    <p:sldId id="269" r:id="rId7"/>
    <p:sldId id="267" r:id="rId8"/>
    <p:sldId id="270" r:id="rId9"/>
    <p:sldId id="262" r:id="rId10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7BE0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001" autoAdjust="0"/>
    <p:restoredTop sz="94660"/>
  </p:normalViewPr>
  <p:slideViewPr>
    <p:cSldViewPr snapToGrid="0">
      <p:cViewPr>
        <p:scale>
          <a:sx n="77" d="100"/>
          <a:sy n="77" d="100"/>
        </p:scale>
        <p:origin x="-270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23/05/2017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848063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23/05/2017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658839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23/05/2017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980288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23/05/2017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3903739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23/05/2017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1539905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23/05/2017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102301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23/05/2017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521942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23/05/2017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51700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23/05/2017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440488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23/05/2017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079839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pPr/>
              <a:t>23/05/2017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599923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F91E1-2A41-4D6E-AAE2-B642DDF63F9A}" type="datetimeFigureOut">
              <a:rPr lang="es-CO" smtClean="0"/>
              <a:pPr/>
              <a:t>23/05/2017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53A86-C4C9-460E-890C-C3A74EE26D0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3441254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58345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6562" y="2842377"/>
            <a:ext cx="86521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F.S.C MUEBLES Y SUPERFICIES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059" y="5065484"/>
            <a:ext cx="4337865" cy="135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5916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69556" y="4213651"/>
            <a:ext cx="532576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 ide</a:t>
            </a:r>
            <a:r>
              <a:rPr lang="es-ES_tradnl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de nuestro proyecto nace de la necesidad de implementar nuestros conocimientos en la empresa de mi padre la cual no esta constituida legalmente y no se realizan muchas cosas de las que veremos a continuación</a:t>
            </a:r>
            <a:endParaRPr lang="es-ES_tradnl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3852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64829" cy="1325563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rgbClr val="97BE0E"/>
                </a:solidFill>
                <a:latin typeface="Myriad Pro" panose="020B0503030403020204" pitchFamily="34" charset="0"/>
              </a:rPr>
              <a:t>MISIÓN</a:t>
            </a:r>
            <a:endParaRPr lang="es-ES_tradnl" dirty="0">
              <a:solidFill>
                <a:srgbClr val="97BE0E"/>
              </a:solidFill>
              <a:latin typeface="Myriad Pro" panose="020B0503030403020204" pitchFamily="34" charset="0"/>
            </a:endParaRPr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603422" y="1507524"/>
            <a:ext cx="3956221" cy="410244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CO" dirty="0"/>
              <a:t>Somos una empresa del sector de muebles, que integramos activamente la cadena de muebles de oficina de nuestro país, haciéndola más equitativa y transparente para todos sus participantes. En FSC muebles trabajamos para que las personas llenen su entorno empresarial y laboral de vida, buen gusto, y comodidad</a:t>
            </a:r>
            <a:endParaRPr lang="es-MX" dirty="0"/>
          </a:p>
          <a:p>
            <a:pPr marL="0" indent="0">
              <a:buNone/>
            </a:pPr>
            <a:endParaRPr lang="es-CO" dirty="0">
              <a:latin typeface="Myriad Pro" panose="020B0503030403020204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95567" y="1715531"/>
            <a:ext cx="3917093" cy="2937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3723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64829" cy="1325563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rgbClr val="92D050"/>
                </a:solidFill>
                <a:latin typeface="Myriad Pro" panose="020B0503030403020204" pitchFamily="34" charset="0"/>
              </a:rPr>
              <a:t>VISIÓN</a:t>
            </a:r>
            <a:endParaRPr lang="es-ES_tradnl" dirty="0">
              <a:solidFill>
                <a:srgbClr val="92D050"/>
              </a:solidFill>
              <a:latin typeface="Myriad Pro" panose="020B0503030403020204" pitchFamily="34" charset="0"/>
            </a:endParaRPr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838201" y="1825625"/>
            <a:ext cx="3313670" cy="393262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CO" dirty="0"/>
              <a:t>Para el año 2022 FSC muebles va a ser una empresa con distinción a nivel nacional, consolidad como líder de proyectos empresariales, de diseño e innovación para el ambiente laboral de cada empresa </a:t>
            </a:r>
            <a:endParaRPr lang="es-MX" dirty="0"/>
          </a:p>
          <a:p>
            <a:pPr marL="0" indent="0">
              <a:buNone/>
            </a:pPr>
            <a:endParaRPr lang="es-CO" dirty="0">
              <a:latin typeface="Myriad Pro" panose="020B0503030403020204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23945" y="1826740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5933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64829" cy="1325563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rgbClr val="92D050"/>
                </a:solidFill>
                <a:latin typeface="Myriad Pro" panose="020B0503030403020204" pitchFamily="34" charset="0"/>
              </a:rPr>
              <a:t>ORGANIGRAMA</a:t>
            </a:r>
            <a:endParaRPr lang="es-ES_tradnl" dirty="0">
              <a:solidFill>
                <a:srgbClr val="92D050"/>
              </a:solidFill>
              <a:latin typeface="Myriad Pro" panose="020B0503030403020204" pitchFamily="34" charset="0"/>
            </a:endParaRPr>
          </a:p>
        </p:txBody>
      </p:sp>
      <p:pic>
        <p:nvPicPr>
          <p:cNvPr id="4" name="0 Imagen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581664"/>
            <a:ext cx="6699422" cy="3608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1877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64829" cy="1325563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rgbClr val="92D050"/>
                </a:solidFill>
                <a:latin typeface="Myriad Pro" panose="020B0503030403020204" pitchFamily="34" charset="0"/>
              </a:rPr>
              <a:t>TIPO DE EMRESA </a:t>
            </a:r>
            <a:endParaRPr lang="es-ES_tradnl" dirty="0">
              <a:solidFill>
                <a:srgbClr val="92D050"/>
              </a:solidFill>
              <a:latin typeface="Myriad Pro" panose="020B0503030403020204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Nuestra empresa estaría legalmente constituida como empresa unipersonal  Limitada, la cual está reglamentada por la ley 222 de 1995, artículos 71 a 80</a:t>
            </a:r>
            <a:endParaRPr lang="es-MX" dirty="0"/>
          </a:p>
          <a:p>
            <a:r>
              <a:rPr lang="es-CO" dirty="0"/>
              <a:t>Mediante la empresa unipersonal una persona natural o jurídica que reúna las calidades requeridas para ejercer el comercio, podrá destinar parte de sus activos para la realización de una o varias actividades de carácter mercantil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703569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64829" cy="1325563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rgbClr val="92D050"/>
                </a:solidFill>
                <a:latin typeface="Myriad Pro" panose="020B0503030403020204" pitchFamily="34" charset="0"/>
              </a:rPr>
              <a:t>PRODUCTO</a:t>
            </a:r>
            <a:endParaRPr lang="es-ES_tradnl" dirty="0">
              <a:solidFill>
                <a:srgbClr val="92D050"/>
              </a:solidFill>
              <a:latin typeface="Myriad Pro" panose="020B0503030403020204" pitchFamily="34" charset="0"/>
            </a:endParaRPr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838201" y="1825625"/>
            <a:ext cx="3313670" cy="3932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O" dirty="0"/>
              <a:t>Muebles para oficina con excelente calidad elaborado con la mejor madera para una larga conservación, con los mejores diseños innovadores  </a:t>
            </a:r>
            <a:endParaRPr lang="es-MX" dirty="0"/>
          </a:p>
          <a:p>
            <a:pPr marL="0" indent="0">
              <a:buNone/>
            </a:pPr>
            <a:endParaRPr lang="es-CO" dirty="0">
              <a:latin typeface="Myriad Pro" panose="020B0503030403020204" pitchFamily="34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23945" y="1826740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33237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0373" y="3060263"/>
            <a:ext cx="27252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GRACIAS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61763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219</Words>
  <Application>Microsoft Office PowerPoint</Application>
  <PresentationFormat>Presentación en pantalla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Diapositiva 1</vt:lpstr>
      <vt:lpstr>Diapositiva 2</vt:lpstr>
      <vt:lpstr>Diapositiva 3</vt:lpstr>
      <vt:lpstr>MISIÓN</vt:lpstr>
      <vt:lpstr>VISIÓN</vt:lpstr>
      <vt:lpstr>ORGANIGRAMA</vt:lpstr>
      <vt:lpstr>TIPO DE EMRESA </vt:lpstr>
      <vt:lpstr>PRODUCTO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docente_n</dc:creator>
  <cp:lastModifiedBy>Alfredo</cp:lastModifiedBy>
  <cp:revision>9</cp:revision>
  <dcterms:created xsi:type="dcterms:W3CDTF">2016-04-07T19:41:15Z</dcterms:created>
  <dcterms:modified xsi:type="dcterms:W3CDTF">2017-05-24T00:27:51Z</dcterms:modified>
</cp:coreProperties>
</file>